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6"/>
  </p:handoutMasterIdLst>
  <p:sldIdLst>
    <p:sldId id="263" r:id="rId4"/>
    <p:sldId id="271" r:id="rId6"/>
    <p:sldId id="369" r:id="rId7"/>
    <p:sldId id="330" r:id="rId8"/>
    <p:sldId id="346" r:id="rId9"/>
    <p:sldId id="396" r:id="rId10"/>
    <p:sldId id="402" r:id="rId11"/>
    <p:sldId id="403" r:id="rId12"/>
    <p:sldId id="405" r:id="rId13"/>
    <p:sldId id="404" r:id="rId14"/>
    <p:sldId id="357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336" y="173"/>
      </p:cViewPr>
      <p:guideLst>
        <p:guide orient="horz" pos="21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4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8" name="图片 7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经传多赢投研总监：杨春虎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投顾编号:A1120619100003，基从编号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:A20250618011797)观点基于软件数据和理论模型分析，仅供参考，不构成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4" name="图片 3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06.xml"/><Relationship Id="rId17" Type="http://schemas.openxmlformats.org/officeDocument/2006/relationships/image" Target="../media/image6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6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image" Target="../media/image3.png"/><Relationship Id="rId3" Type="http://schemas.openxmlformats.org/officeDocument/2006/relationships/tags" Target="../tags/tag138.xml"/><Relationship Id="rId2" Type="http://schemas.openxmlformats.org/officeDocument/2006/relationships/image" Target="../media/image1.png"/><Relationship Id="rId1" Type="http://schemas.openxmlformats.org/officeDocument/2006/relationships/tags" Target="../tags/tag13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128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image" Target="../media/image7.png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5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529715" y="125285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529080" y="117157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50808" y="4386580"/>
            <a:ext cx="6890385" cy="774065"/>
            <a:chOff x="3942" y="6908"/>
            <a:chExt cx="9742" cy="1219"/>
          </a:xfrm>
        </p:grpSpPr>
        <p:grpSp>
          <p:nvGrpSpPr>
            <p:cNvPr id="6" name="组合 5"/>
            <p:cNvGrpSpPr/>
            <p:nvPr/>
          </p:nvGrpSpPr>
          <p:grpSpPr>
            <a:xfrm>
              <a:off x="3942" y="6908"/>
              <a:ext cx="9742" cy="1219"/>
              <a:chOff x="3088" y="8669"/>
              <a:chExt cx="12606" cy="1450"/>
            </a:xfrm>
          </p:grpSpPr>
          <p:sp>
            <p:nvSpPr>
              <p:cNvPr id="10" name="六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088" y="8669"/>
                <a:ext cx="12606" cy="1449"/>
              </a:xfrm>
              <a:prstGeom prst="hexagon">
                <a:avLst>
                  <a:gd name="adj" fmla="val 41063"/>
                  <a:gd name="vf" fmla="val 115470"/>
                </a:avLst>
              </a:prstGeom>
              <a:solidFill>
                <a:srgbClr val="FFEECB">
                  <a:alpha val="20000"/>
                </a:srgbClr>
              </a:solidFill>
              <a:ln>
                <a:noFill/>
              </a:ln>
              <a:effectLst>
                <a:outerShdw dist="25400" dir="5400000" algn="t" rotWithShape="0">
                  <a:srgbClr val="BB0006">
                    <a:alpha val="10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>
                  <a:sym typeface="+mn-ea"/>
                </a:endParaRPr>
              </a:p>
            </p:txBody>
          </p:sp>
          <p:sp>
            <p:nvSpPr>
              <p:cNvPr id="12" name="六边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324" y="8669"/>
                <a:ext cx="12135" cy="1450"/>
              </a:xfrm>
              <a:prstGeom prst="hexagon">
                <a:avLst>
                  <a:gd name="adj" fmla="val 41063"/>
                  <a:gd name="vf" fmla="val 115470"/>
                </a:avLst>
              </a:prstGeom>
              <a:gradFill>
                <a:gsLst>
                  <a:gs pos="0">
                    <a:srgbClr val="FFD5A6"/>
                  </a:gs>
                  <a:gs pos="54000">
                    <a:srgbClr val="FFEECB"/>
                  </a:gs>
                  <a:gs pos="100000">
                    <a:srgbClr val="FFD5A6"/>
                  </a:gs>
                </a:gsLst>
                <a:lin ang="0" scaled="0"/>
              </a:gradFill>
              <a:ln>
                <a:noFill/>
              </a:ln>
              <a:effectLst>
                <a:innerShdw blurRad="38100" dist="25400" dir="2700000">
                  <a:srgbClr val="A20007">
                    <a:alpha val="7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.</a:t>
                </a:r>
                <a:endParaRPr lang="en-US" alt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729" y="7155"/>
              <a:ext cx="8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每周日至周四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19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30-20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15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火爆开讲</a:t>
              </a:r>
              <a:endParaRPr lang="zh-CN" altLang="en-US" sz="2400">
                <a:solidFill>
                  <a:srgbClr val="EB0B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400-</a:t>
            </a:r>
            <a:r>
              <a:rPr lang="en-US" altLang="zh-CN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我们举报！</a:t>
            </a:r>
            <a:endParaRPr lang="zh-CN" altLang="en-US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0241" y="1294760"/>
            <a:ext cx="7567559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周线金叉</a:t>
            </a:r>
            <a:endParaRPr lang="zh-CN" altLang="en-US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逐步企稳</a:t>
            </a:r>
            <a:endParaRPr lang="zh-CN" altLang="en-US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8358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78993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74548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92658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杨春虎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83580" y="4485640"/>
            <a:ext cx="4928870" cy="374650"/>
            <a:chOff x="7093" y="6616"/>
            <a:chExt cx="8664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sym typeface="+mn-ea"/>
                </a:rPr>
                <a:t>A1120619100003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61960" y="3982720"/>
            <a:ext cx="2800350" cy="381635"/>
            <a:chOff x="10918" y="5734"/>
            <a:chExt cx="4072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700" y="5745"/>
              <a:ext cx="2290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2026.04.07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pic>
        <p:nvPicPr>
          <p:cNvPr id="25" name="图片 24" descr="图层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4920" y="776605"/>
            <a:ext cx="3730625" cy="467423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783580" y="5067300"/>
            <a:ext cx="4928870" cy="374650"/>
            <a:chOff x="7093" y="6616"/>
            <a:chExt cx="8664" cy="656"/>
          </a:xfrm>
        </p:grpSpPr>
        <p:sp>
          <p:nvSpPr>
            <p:cNvPr id="6" name="矩形 5"/>
            <p:cNvSpPr/>
            <p:nvPr>
              <p:custDataLst>
                <p:tags r:id="rId13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14"/>
              </p:custDataLst>
            </p:nvPr>
          </p:nvSpPr>
          <p:spPr>
            <a:xfrm>
              <a:off x="7105" y="6626"/>
              <a:ext cx="3046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5"/>
              </p:custDataLst>
            </p:nvPr>
          </p:nvSpPr>
          <p:spPr>
            <a:xfrm>
              <a:off x="7262" y="6627"/>
              <a:ext cx="2995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6"/>
              </p:custDataLst>
            </p:nvPr>
          </p:nvSpPr>
          <p:spPr>
            <a:xfrm>
              <a:off x="10153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A20250618011797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8309" y="0"/>
            <a:ext cx="663475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反弹遇压，日线死叉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3768" y="6023990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辅助线压力，资金背离，日线死叉初期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反弹遇压。注意资金背离导致的分化。周线金叉，关注日线二次背离金叉的反弹机会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6665" y="768985"/>
            <a:ext cx="9678035" cy="52552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5871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熊线下方，短线超跌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8228" y="6033515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跌破熊线，蓝线启动，阶段底部区域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中短分化，资金流出，关注资金持续流入方向的机会，周线金叉，逐步修复，关注主线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5560" y="768350"/>
            <a:ext cx="9580880" cy="52019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聚集资金，水落石出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4076" y="5848941"/>
            <a:ext cx="106033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选择标准：资金流入，红肥绿瘦，突破牛熊线，周线金叉区域，日线金叉，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资金流入：医药，西药，中药，医疗器械等，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控盘增加行业：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2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个。涨停方向：化工，建筑，轻工</a:t>
            </a:r>
            <a:endParaRPr lang="en-US" altLang="zh-CN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7020" y="768350"/>
            <a:ext cx="9355455" cy="508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中短调整，控盘为王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0452" y="5981779"/>
            <a:ext cx="98895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短线启动，</a:t>
            </a:r>
            <a:r>
              <a:rPr 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涨停复制，中线启动，控盘为主</a:t>
            </a:r>
            <a:endParaRPr 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周线金叉区域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涨停前五，空间龙，趋势龙聚集：石化，医药，电网</a:t>
            </a:r>
            <a:endParaRPr 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热点三要素：政策扶持，持续发酵，产业规模</a:t>
            </a:r>
            <a:endParaRPr lang="en-US" alt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20470" y="764540"/>
            <a:ext cx="9692005" cy="52628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控盘增加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控盘增加，股价日线金叉区域，资金流入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3825" y="770255"/>
            <a:ext cx="9681845" cy="52565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控盘回档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控盘回档，股价突破回踩，日线金叉区域，资金流入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1920" y="767080"/>
            <a:ext cx="9686925" cy="52597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PP_MARK_KEY" val="34a5c737-2527-451b-a6cc-313a70f4ce21"/>
  <p:tag name="COMMONDATA" val="eyJoZGlkIjoiN2UxMjFlNWEzZDEwZGQ5ZDQ5NGE5OGQ3MjNmMWE1N2Y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WPS 演示</Application>
  <PresentationFormat>宽屏</PresentationFormat>
  <Paragraphs>69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Normal</vt:lpstr>
      <vt:lpstr>Noto Sans S Chinese Medium</vt:lpstr>
      <vt:lpstr>Noto Sans S Chinese Black</vt:lpstr>
      <vt:lpstr>思源黑体 CN Medium</vt:lpstr>
      <vt:lpstr>思源黑体 CN Bold</vt:lpstr>
      <vt:lpstr>思源黑体 CN Regular</vt:lpstr>
      <vt:lpstr>思源黑体</vt:lpstr>
      <vt:lpstr>黑体</vt:lpstr>
      <vt:lpstr>微软雅黑</vt:lpstr>
      <vt:lpstr>Arial Unicode MS</vt:lpstr>
      <vt:lpstr>Calibri</vt:lpstr>
      <vt:lpstr>Noto Sans S Chinese Black</vt:lpstr>
      <vt:lpstr>Noto Sans S Chinese Medium</vt:lpstr>
      <vt:lpstr>思源黑体</vt:lpstr>
      <vt:lpstr>Segoe Print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WPS_1225880857</cp:lastModifiedBy>
  <cp:revision>950</cp:revision>
  <dcterms:created xsi:type="dcterms:W3CDTF">2019-06-19T02:08:00Z</dcterms:created>
  <dcterms:modified xsi:type="dcterms:W3CDTF">2026-04-07T08:09:57Z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C76385768B794709B40CE69D2783C5F4_13</vt:lpwstr>
  </property>
</Properties>
</file>