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3"/>
    <p:sldId id="410" r:id="rId4"/>
    <p:sldId id="519" r:id="rId5"/>
    <p:sldId id="520" r:id="rId6"/>
    <p:sldId id="521" r:id="rId7"/>
    <p:sldId id="522" r:id="rId8"/>
    <p:sldId id="541" r:id="rId9"/>
    <p:sldId id="542" r:id="rId10"/>
    <p:sldId id="478" r:id="rId11"/>
    <p:sldId id="504" r:id="rId12"/>
    <p:sldId id="505" r:id="rId13"/>
    <p:sldId id="267" r:id="rId14"/>
    <p:sldId id="329" r:id="rId15"/>
    <p:sldId id="334" r:id="rId16"/>
    <p:sldId id="456" r:id="rId17"/>
    <p:sldId id="457" r:id="rId18"/>
    <p:sldId id="523" r:id="rId19"/>
    <p:sldId id="458" r:id="rId20"/>
    <p:sldId id="461" r:id="rId21"/>
    <p:sldId id="470" r:id="rId22"/>
    <p:sldId id="524" r:id="rId23"/>
    <p:sldId id="473" r:id="rId24"/>
    <p:sldId id="417" r:id="rId25"/>
    <p:sldId id="428" r:id="rId26"/>
    <p:sldId id="421" r:id="rId27"/>
    <p:sldId id="2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02"/>
        <p:guide pos="3838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主题猎手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舆情猎手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3.xml"/><Relationship Id="rId4" Type="http://schemas.openxmlformats.org/officeDocument/2006/relationships/image" Target="../media/image25.png"/><Relationship Id="rId3" Type="http://schemas.openxmlformats.org/officeDocument/2006/relationships/tags" Target="../tags/tag52.xml"/><Relationship Id="rId2" Type="http://schemas.openxmlformats.org/officeDocument/2006/relationships/image" Target="../media/image24.png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26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image" Target="../media/image27.png"/><Relationship Id="rId1" Type="http://schemas.openxmlformats.org/officeDocument/2006/relationships/tags" Target="../tags/tag6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5.xml"/><Relationship Id="rId3" Type="http://schemas.openxmlformats.org/officeDocument/2006/relationships/image" Target="../media/image28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8.xml"/><Relationship Id="rId3" Type="http://schemas.openxmlformats.org/officeDocument/2006/relationships/image" Target="../media/image29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5.xml"/><Relationship Id="rId4" Type="http://schemas.openxmlformats.org/officeDocument/2006/relationships/image" Target="../media/image15.png"/><Relationship Id="rId3" Type="http://schemas.openxmlformats.org/officeDocument/2006/relationships/tags" Target="../tags/tag34.xml"/><Relationship Id="rId2" Type="http://schemas.openxmlformats.org/officeDocument/2006/relationships/image" Target="../media/image14.png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30.png"/><Relationship Id="rId1" Type="http://schemas.openxmlformats.org/officeDocument/2006/relationships/tags" Target="../tags/tag7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image" Target="../media/image33.png"/><Relationship Id="rId5" Type="http://schemas.openxmlformats.org/officeDocument/2006/relationships/tags" Target="../tags/tag74.xml"/><Relationship Id="rId4" Type="http://schemas.openxmlformats.org/officeDocument/2006/relationships/image" Target="../media/image32.png"/><Relationship Id="rId3" Type="http://schemas.openxmlformats.org/officeDocument/2006/relationships/tags" Target="../tags/tag73.xml"/><Relationship Id="rId2" Type="http://schemas.openxmlformats.org/officeDocument/2006/relationships/image" Target="../media/image31.png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18.png"/><Relationship Id="rId1" Type="http://schemas.openxmlformats.org/officeDocument/2006/relationships/tags" Target="../tags/tag4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19.png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21.png"/><Relationship Id="rId3" Type="http://schemas.openxmlformats.org/officeDocument/2006/relationships/tags" Target="../tags/tag45.xml"/><Relationship Id="rId2" Type="http://schemas.openxmlformats.org/officeDocument/2006/relationships/image" Target="../media/image20.png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2.pn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3.png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上节课内容的补充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4175" y="1206500"/>
            <a:ext cx="5594350" cy="51161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78525" y="1446530"/>
            <a:ext cx="5717540" cy="4636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30420" y="6203950"/>
            <a:ext cx="29305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截图来源于：智通财经网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人工智能主题挖掘状态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32890" y="5886450"/>
            <a:ext cx="97936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在尚未出现五月猎手主题的时候，他们在临界点区域随时会变化，如何寻找过渡的板块？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93900" y="1088390"/>
            <a:ext cx="7651750" cy="4603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猎手毛坯构筑内容补充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主题挖掘和趋势龙头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主题节奏细节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36747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0080" y="2475230"/>
            <a:ext cx="84734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猎手毛坯构筑内容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补充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猎手毛坯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8000" y="1443990"/>
            <a:ext cx="609600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猎手毛坯说白了就是主题挖掘双红热点方向的合集，但现在主要问题是双红的板块太多了，所以需要精选有政策支持的方向交易。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1、每月总部猎手主题策略提供的板块方向（每月初大更新一次，但若全部双绿则不交易）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2、趋势龙头将龙头股数排名前十的主题内所有的个股加入猎手毛坯（每天可以更新）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注意，猎手毛坯每月月初要全部更新，月内更新龙头股数排名靠前的主题即可。然后盘中交易的时候，需注意观察主题是否依旧处于双红。最后下个月建立新的猎手毛坯股，比如下个月就是五月猎手毛坯股。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06980"/>
            <a:ext cx="84734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主题挖掘和趋势龙头</a:t>
            </a:r>
            <a:endParaRPr lang="zh-CN" altLang="zh-CN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主题挖掘实战运用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098790" y="1442720"/>
            <a:ext cx="388810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主题猎手-主题挖掘中，主要是看趋势图谱和多空博弈，如果是双红就积极把握机会，单红就精选个股交易，如果是双绿躲避风险等下轮机会。</a:t>
            </a:r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另外星星主要是抓领涨板块，如果没有星星可能是跟风或者补涨板块，较弱。</a:t>
            </a:r>
            <a:endParaRPr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这一段时间我们一直交流尽量做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300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和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688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开头的个股，主要原因是人工智能类的科技股在拉，大部分个股都是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300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和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688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开头的个股，</a:t>
            </a:r>
            <a:r>
              <a:rPr 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行情好的时候要抓紧时间抢钱。</a:t>
            </a:r>
            <a:endParaRPr lang="zh-CN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若后期主流双红是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60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和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00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开头股组成，则以这些开头的个股为主，大家要灵活变通。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316865" y="1322705"/>
            <a:ext cx="7533640" cy="47117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补充一个细节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35965" y="2247900"/>
            <a:ext cx="467804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双红和双绿没有疑问，关键是单红的交易问题。</a:t>
            </a:r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单红需要精选个股，如果没有能力尽量做双红的，另外单红可能重新回归双红，但也容易进入双绿，一旦双绿就逃不掉了，这个看大家风险承受力和执行力，如果偏弱的，建议还是看看当前双红星星板块较好。</a:t>
            </a:r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所以单红是否要做，选择权在于大家。</a:t>
            </a:r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30215" y="1122045"/>
            <a:ext cx="6320790" cy="5013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趋势龙头实战运用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555990" y="1583055"/>
            <a:ext cx="339217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世上本没有路，走的人多了就有了路。股市也同样如此，世上本没有龙头主题，龙头数量多了就有了龙头主题。他的用法有点像之前的涨停棱镜，频繁和反复出现的主题必然容易有大行情，因为龙头主题会激活板块中其他个股的补涨和跟涨的效应，然后最后大家一起上涨，做这些方向相对会更加安全一些。</a:t>
            </a:r>
            <a:endParaRPr lang="zh-CN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龙头股数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=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涨停家数</a:t>
            </a:r>
            <a:endParaRPr lang="zh-CN" altLang="en-US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趋势龙头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=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涨停棱镜</a:t>
            </a:r>
            <a:endParaRPr lang="zh-CN" altLang="en-US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但注意启动龙头数太少后，需要提防相关主题突然结束的问题。</a:t>
            </a:r>
            <a:endParaRPr lang="zh-CN" altLang="en-US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265" y="1185545"/>
            <a:ext cx="8312785" cy="5000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实战运用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005" y="1083310"/>
            <a:ext cx="83058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节奏难控？</a:t>
            </a:r>
            <a:endParaRPr lang="zh-CN" altLang="en-US" sz="6600" dirty="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600" dirty="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挖掘和趋势龙头来援</a:t>
            </a:r>
            <a:endParaRPr lang="zh-CN" altLang="en-US" sz="6600" dirty="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10余年从业经验,主张“一切从简单出发,追求本质把握重点”。精通软件指标盈利模式,独创“四四原则”“至猎战法” “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制造成本优势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”等模式,善于在不同行情中运用不同盈利模式抉择市场机会。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4" name="图片 3" descr="宓睿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71765" y="671195"/>
            <a:ext cx="3523615" cy="5649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基础薄弱的，就只看智能盯盘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83360" y="872490"/>
            <a:ext cx="9225280" cy="5549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进阶：盘后选股（需要盘感）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475" y="869315"/>
            <a:ext cx="11957050" cy="1701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7475" y="2571115"/>
            <a:ext cx="6211570" cy="3641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76975" y="2653665"/>
            <a:ext cx="5650865" cy="331279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29565" y="5966460"/>
            <a:ext cx="11598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盘感，重点在于平时的积累，运用周总结可以加快这个进程。千万不要等越来越多用户开始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40-50%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盈利后才改变。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PS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：盘后选股，但具体操作还是以智能盯盘出来的结果为准）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接下来的课程内容</a:t>
            </a:r>
            <a:endParaRPr lang="en-US" alt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28190" y="2643505"/>
            <a:ext cx="813562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、买卖点的把握，如何抓取个股的起爆点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、盘中波动较大，如何优中选中，买到心仪的个股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举个实战的例子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——周线和月线金叉的个股，盘中个股日线金叉后又消失，这是骗线，这是预演金叉，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低吸后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耐心等待个股再次金叉启动</a:t>
            </a:r>
            <a:endParaRPr lang="en-US" alt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大盘又跌，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 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还能做吗？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17750" y="953135"/>
            <a:ext cx="7126605" cy="50495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89405" y="901700"/>
            <a:ext cx="9479280" cy="5568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2390" y="1113155"/>
            <a:ext cx="9507220" cy="5231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选对牛市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07490" y="925830"/>
            <a:ext cx="9335770" cy="5601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选对牛市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8935" y="1491615"/>
            <a:ext cx="7414895" cy="43967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15250" y="895985"/>
            <a:ext cx="4130675" cy="558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选对牛市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9105" y="1479550"/>
            <a:ext cx="11478895" cy="4263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上节课内容的补充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12215" y="964565"/>
            <a:ext cx="9601835" cy="5525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4.xml><?xml version="1.0" encoding="utf-8"?>
<p:tagLst xmlns:p="http://schemas.openxmlformats.org/presentationml/2006/main">
  <p:tag name="KSO_WM_BEAUTIFY_FLAG" val=""/>
  <p:tag name="KSO_WM_UNIT_PLACING_PICTURE_USER_VIEWPORT" val="{&quot;height&quot;:9108,&quot;width&quot;:5681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NjI2MTNiNzhjOWZkYTBhNjM0NmQ0ODkyMWE1NDFjNjEifQ=="/>
  <p:tag name="KSO_WPP_MARK_KEY" val="257877f6-fe8c-4c47-ab4c-274c99a6a79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1306</Words>
  <Application>WPS 演示</Application>
  <PresentationFormat>自定义</PresentationFormat>
  <Paragraphs>104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Bold</vt:lpstr>
      <vt:lpstr>Arial Unicode MS</vt:lpstr>
      <vt:lpstr>Calibri</vt:lpstr>
      <vt:lpstr>Noto Sans S Chinese Medium</vt:lpstr>
      <vt:lpstr>DIN Black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宓睿</cp:lastModifiedBy>
  <cp:revision>345</cp:revision>
  <dcterms:created xsi:type="dcterms:W3CDTF">2019-06-19T02:08:00Z</dcterms:created>
  <dcterms:modified xsi:type="dcterms:W3CDTF">2023-04-11T12:00:11Z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33AE5ED88FD04D138D2C804F7441911E_13</vt:lpwstr>
  </property>
</Properties>
</file>