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6"/>
  </p:notesMasterIdLst>
  <p:sldIdLst>
    <p:sldId id="280" r:id="rId5"/>
    <p:sldId id="383" r:id="rId6"/>
    <p:sldId id="266" r:id="rId7"/>
    <p:sldId id="267" r:id="rId8"/>
    <p:sldId id="269" r:id="rId9"/>
    <p:sldId id="425" r:id="rId10"/>
    <p:sldId id="426" r:id="rId11"/>
    <p:sldId id="427" r:id="rId12"/>
    <p:sldId id="439" r:id="rId13"/>
    <p:sldId id="428" r:id="rId14"/>
    <p:sldId id="440" r:id="rId15"/>
    <p:sldId id="441" r:id="rId16"/>
    <p:sldId id="442" r:id="rId17"/>
    <p:sldId id="429" r:id="rId18"/>
    <p:sldId id="430" r:id="rId19"/>
    <p:sldId id="432" r:id="rId20"/>
    <p:sldId id="434" r:id="rId21"/>
    <p:sldId id="335" r:id="rId22"/>
    <p:sldId id="451" r:id="rId23"/>
    <p:sldId id="450" r:id="rId24"/>
    <p:sldId id="271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tags" Target="tags/tag42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86/素材/营销策划/7.课程/炒股进阶班课程项目/2024年/2024年4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丨执业编号：A1120615060002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炒股进阶班课程项目/2024年/2024年4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1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2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9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5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6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8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战法使用逻辑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250" y="99885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战法使用逻辑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250" y="984250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战法使用逻辑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335" y="105473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战法使用逻辑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250" y="989330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3480" y="25457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选股方法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99185" y="816610"/>
            <a:ext cx="999426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一、</a:t>
            </a:r>
            <a:r>
              <a:rPr lang="zh-CN" altLang="en-US" sz="28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十日内主力变紫（</a:t>
            </a:r>
            <a:r>
              <a:rPr lang="zh-CN" altLang="en-US" sz="28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有自选的忽略这一步骤，没有的可以应用）</a:t>
            </a:r>
            <a:endParaRPr lang="zh-CN" altLang="en-US" sz="280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zh-CN" altLang="en-US" sz="280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zh-CN" altLang="en-US" sz="28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二、触发过分金弱转强首选。</a:t>
            </a:r>
            <a:endParaRPr lang="zh-CN" altLang="en-US" sz="280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zh-CN" altLang="en-US" sz="280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zh-CN" altLang="en-US" sz="28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三、符合近期热点题材（符合最近频繁三共振最好）。</a:t>
            </a:r>
            <a:endParaRPr lang="zh-CN" altLang="en-US" sz="280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zh-CN" altLang="en-US" sz="280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zh-CN" sz="28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四、次新+热点优选。</a:t>
            </a:r>
            <a:endParaRPr lang="zh-CN" sz="280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zh-CN" altLang="en-US" sz="280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zh-CN" sz="28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五、近期出现过涨停板或者涨停板打开最好，说明有试盘。</a:t>
            </a:r>
            <a:endParaRPr lang="zh-CN" sz="280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zh-CN" altLang="en-US" sz="280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zh-CN" sz="28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六、</a:t>
            </a:r>
            <a:r>
              <a:rPr lang="en-US" altLang="zh-CN" sz="28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500</a:t>
            </a:r>
            <a:r>
              <a:rPr lang="zh-CN" altLang="en-US" sz="28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亿以内。太大无效。</a:t>
            </a:r>
            <a:endParaRPr lang="zh-CN" altLang="en-US" sz="280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zh-CN" altLang="en-US" sz="280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zh-CN" altLang="en-US" sz="280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zh-CN" altLang="en-US" sz="280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3480" y="25457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买点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当下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61845" y="1477010"/>
            <a:ext cx="8068945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一、捕捞季节周线金叉中的回踩（智能蓝线、五日线和辅助线，不同程度的个股回踩的力度不同，强势股回踩蓝线就止跌）。</a:t>
            </a:r>
            <a:endParaRPr lang="zh-CN" altLang="en-US" sz="28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endParaRPr lang="zh-CN" altLang="en-US" sz="28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r>
              <a:rPr lang="zh-CN" altLang="en-US" sz="28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二、靠近主力动向紫色这一天</a:t>
            </a:r>
            <a:r>
              <a:rPr lang="en-US" altLang="zh-CN" sz="28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K</a:t>
            </a:r>
            <a:r>
              <a:rPr lang="zh-CN" altLang="en-US" sz="28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线的最低点。</a:t>
            </a:r>
            <a:r>
              <a:rPr lang="en-US" altLang="zh-CN" sz="28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(</a:t>
            </a:r>
            <a:r>
              <a:rPr lang="zh-CN" altLang="en-US" sz="28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跌破三天内收不回止损</a:t>
            </a:r>
            <a:r>
              <a:rPr lang="en-US" altLang="zh-CN" sz="28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)</a:t>
            </a:r>
            <a:endParaRPr lang="zh-CN" altLang="en-US" sz="28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endParaRPr lang="zh-CN" altLang="en-US" sz="28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r>
              <a:rPr lang="zh-CN" altLang="en-US" sz="28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三、底背离金叉（如果是周线死叉的话，只能先做底仓）。</a:t>
            </a:r>
            <a:endParaRPr lang="zh-CN" altLang="en-US" sz="28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endParaRPr lang="zh-CN" altLang="en-US" sz="28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endParaRPr lang="zh-CN" altLang="en-US" sz="28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_17131763360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_17131763560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王延龙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执业编号:A1120615060002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4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多年行业从业经验，擅长把握市场节奏和筹码理论，以及热点跟踪及板块分析和龙头晋级、淘汰、卡位等细节判断。推崇趋势跟踪论，主张躲避风险为第一，获取利润是第二。是盈利模式《钝化转势法》、《分金弱转强》、《一眼看高点》等创始人。对投资者心理的操作过程解剖，深受广大股民用户的认可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7875" y="1618615"/>
            <a:ext cx="748093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紫色涨停回马枪</a:t>
            </a: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2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wa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56880" y="617220"/>
            <a:ext cx="3632200" cy="5723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大盘解析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紫色涨停回马枪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紫色涨停回马枪的选股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58385" y="35540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紫色涨停回马枪的买卖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3480" y="25457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大盘解析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4075" y="1039495"/>
            <a:ext cx="603758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回看超级趋势法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5080" y="91249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3480" y="25457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紫色涨停回马枪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回马枪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250" y="969010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回马枪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250" y="1130300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commondata" val="eyJoZGlkIjoiOWFhYzUwZWNmOTk3M2Y1MTI5MjBiOWM4Y2UyNjJjNzU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539</Words>
  <Application>WPS 演示</Application>
  <PresentationFormat>宽屏</PresentationFormat>
  <Paragraphs>85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等线 Light</vt:lpstr>
      <vt:lpstr>等线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FOR</cp:lastModifiedBy>
  <cp:revision>266</cp:revision>
  <dcterms:created xsi:type="dcterms:W3CDTF">2019-06-19T02:08:00Z</dcterms:created>
  <dcterms:modified xsi:type="dcterms:W3CDTF">2024-04-15T11:46:04Z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244ACA2EB60840989A6E7AD0DF89266E</vt:lpwstr>
  </property>
</Properties>
</file>