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5"/>
  </p:notesMasterIdLst>
  <p:sldIdLst>
    <p:sldId id="413" r:id="rId6"/>
    <p:sldId id="266" r:id="rId7"/>
    <p:sldId id="267" r:id="rId8"/>
    <p:sldId id="659" r:id="rId9"/>
    <p:sldId id="671" r:id="rId10"/>
    <p:sldId id="666" r:id="rId11"/>
    <p:sldId id="672" r:id="rId12"/>
    <p:sldId id="665" r:id="rId13"/>
    <p:sldId id="674" r:id="rId14"/>
    <p:sldId id="673" r:id="rId15"/>
    <p:sldId id="675" r:id="rId16"/>
    <p:sldId id="676" r:id="rId17"/>
    <p:sldId id="677" r:id="rId18"/>
    <p:sldId id="459" r:id="rId19"/>
    <p:sldId id="678" r:id="rId20"/>
    <p:sldId id="646" r:id="rId21"/>
    <p:sldId id="679" r:id="rId22"/>
    <p:sldId id="680" r:id="rId23"/>
    <p:sldId id="27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59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0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特色单三部曲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大单异动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6930" y="848360"/>
            <a:ext cx="8127365" cy="5715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685" y="1068705"/>
            <a:ext cx="8632825" cy="5036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" y="915035"/>
            <a:ext cx="10489565" cy="5132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0535" y="960120"/>
            <a:ext cx="9425940" cy="5106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选股思路：旅游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840" y="960120"/>
            <a:ext cx="9425940" cy="5106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931545"/>
            <a:ext cx="6845300" cy="4438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20" y="1444625"/>
            <a:ext cx="6443980" cy="4519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2314575"/>
            <a:ext cx="6652895" cy="3800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525" y="6211570"/>
            <a:ext cx="1090612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符合：流动资金创新高</a:t>
            </a:r>
            <a:r>
              <a:rPr lang="en-US" altLang="zh-CN"/>
              <a:t>+</a:t>
            </a:r>
            <a:r>
              <a:rPr lang="zh-CN" altLang="en-US"/>
              <a:t>业绩滚动增长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频繁突破牛熊线</a:t>
            </a:r>
            <a:r>
              <a:rPr lang="en-US" altLang="zh-CN"/>
              <a:t>+</a:t>
            </a:r>
            <a:r>
              <a:rPr lang="zh-CN" altLang="en-US"/>
              <a:t>上移上穿，合理利用量化来助涨。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931545"/>
            <a:ext cx="6845300" cy="4438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20" y="1444625"/>
            <a:ext cx="6443980" cy="4519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2314575"/>
            <a:ext cx="6652895" cy="3800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525" y="6211570"/>
            <a:ext cx="1090612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符合：流动资金创新高</a:t>
            </a:r>
            <a:r>
              <a:rPr lang="en-US" altLang="zh-CN"/>
              <a:t>+</a:t>
            </a:r>
            <a:r>
              <a:rPr lang="zh-CN" altLang="en-US"/>
              <a:t>业绩滚动增长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频繁突破牛熊线</a:t>
            </a:r>
            <a:r>
              <a:rPr lang="en-US" altLang="zh-CN"/>
              <a:t>+</a:t>
            </a:r>
            <a:r>
              <a:rPr lang="zh-CN" altLang="en-US"/>
              <a:t>上移上穿，合理利用量化来助涨。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931545"/>
            <a:ext cx="6845300" cy="4438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20" y="1444625"/>
            <a:ext cx="6443980" cy="4519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2314575"/>
            <a:ext cx="6652895" cy="3800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525" y="6211570"/>
            <a:ext cx="1090612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符合：流动资金创新高</a:t>
            </a:r>
            <a:r>
              <a:rPr lang="en-US" altLang="zh-CN"/>
              <a:t>+</a:t>
            </a:r>
            <a:r>
              <a:rPr lang="zh-CN" altLang="en-US"/>
              <a:t>业绩滚动增长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频繁突破牛熊线</a:t>
            </a:r>
            <a:r>
              <a:rPr lang="en-US" altLang="zh-CN"/>
              <a:t>+</a:t>
            </a:r>
            <a:r>
              <a:rPr lang="zh-CN" altLang="en-US"/>
              <a:t>上移上穿，合理利用量化来助涨。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主力喜欢不涨的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散户喜欢涨过的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短期：大消费旅游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983605" y="1122045"/>
            <a:ext cx="5599430" cy="50774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大盘分析信号解析：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平均股价超跌反弹修复结束后碰到熊线压力，捕捞季节四四法则，周三日线级别死叉，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值高位，短期日线死叉调整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周线级别上，平均股价已经周线死叉末端了，所以未来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周筑底走周线金叉的节奏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周线死叉（市场没有清晰的主线，轮动为主）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周线金叉（市场有明显主线炒作，中期持续）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最近多数板块上涨都是一日游，追涨就容易被套，做溢价性价比不高。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这个位置出现急跌然后走个底背离最好，另外一种情况就是磨，磨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周的时间，指数钝化周线金叉。喜欢走前者，但是大概率走后者。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983615"/>
            <a:ext cx="5026025" cy="5244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17550" y="1047750"/>
            <a:ext cx="10756265" cy="4523105"/>
          </a:xfrm>
          <a:prstGeom prst="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/>
              <a:t>看白宫网站，宣布特朗普最新关税政策，说：在解放日（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</a:t>
            </a:r>
            <a:r>
              <a:rPr lang="zh-CN" altLang="en-US"/>
              <a:t>日），特朗普总统对所有国家征收</a:t>
            </a:r>
            <a:r>
              <a:rPr lang="en-US" altLang="zh-CN"/>
              <a:t>10%</a:t>
            </a:r>
            <a:r>
              <a:rPr lang="zh-CN" altLang="en-US"/>
              <a:t>的关税，超过</a:t>
            </a:r>
            <a:r>
              <a:rPr lang="en-US" altLang="zh-CN"/>
              <a:t>75</a:t>
            </a:r>
            <a:r>
              <a:rPr lang="zh-CN" altLang="en-US"/>
              <a:t>个国家已经主动联系，讨论新的贸易协议，因为中国不屈服，对中国商品征收</a:t>
            </a:r>
            <a:r>
              <a:rPr lang="en-US" altLang="zh-CN"/>
              <a:t>245%</a:t>
            </a:r>
            <a:r>
              <a:rPr lang="zh-CN" altLang="en-US"/>
              <a:t>的进口关税。中国前几天反制的时候，撂下一句话：</a:t>
            </a:r>
            <a:r>
              <a:rPr lang="en-US" altLang="zh-CN"/>
              <a:t>“</a:t>
            </a:r>
            <a:r>
              <a:rPr lang="zh-CN" altLang="en-US"/>
              <a:t>即便美方继续加征再高关税，已经没有经济意义，而且还将沦为世界经济史上的笑话。在目前关税水平下，美国输华商品已无市场接受可能性。如果美方继续关税数字游戏，中方将不予理会。</a:t>
            </a:r>
            <a:r>
              <a:rPr lang="en-US" altLang="zh-CN"/>
              <a:t>”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消息的影响主要是短期的，中期走势方向仍是资金面来决定。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每年周线金叉的主线热点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每年超跌反弹的抄底行情。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不会控制仓位和休息，基本上学习再多都是原地踏步。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3140" y="2360930"/>
            <a:ext cx="4375150" cy="4121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8430" y="763905"/>
            <a:ext cx="9375140" cy="5078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5315" y="6086475"/>
            <a:ext cx="110153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存量资金主要围绕贸易战概念，农业，大消费，免税，电商等反复的炒作，涨停棱镜大消费是持续上榜概念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230" y="933450"/>
            <a:ext cx="10169525" cy="4739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4410" y="5817870"/>
            <a:ext cx="1058862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不做龙头，但是龙头，人气股的走势还是要多关注，特别是集合竞价的表现</a:t>
            </a:r>
            <a:endParaRPr lang="zh-CN" altLang="en-US"/>
          </a:p>
          <a:p>
            <a:pPr algn="ctr"/>
            <a:r>
              <a:rPr lang="zh-CN" altLang="en-US"/>
              <a:t>【正反馈：反包后高开快速拉板带动人气】【负反馈：反包后低开闷杀带崩题材概念】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主力喜欢不涨的</a:t>
            </a:r>
            <a:r>
              <a:rPr lang="en-US" alt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散户喜欢涨过的</a:t>
            </a:r>
            <a:endParaRPr lang="zh-CN" altLang="en-US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280" y="999490"/>
            <a:ext cx="8806180" cy="5279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WPS 演示</Application>
  <PresentationFormat>宽屏</PresentationFormat>
  <Paragraphs>72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Dikon</cp:lastModifiedBy>
  <cp:revision>950</cp:revision>
  <dcterms:created xsi:type="dcterms:W3CDTF">2019-06-19T02:08:00Z</dcterms:created>
  <dcterms:modified xsi:type="dcterms:W3CDTF">2025-04-16T09:57:28Z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244ACA2EB60840989A6E7AD0DF89266E</vt:lpwstr>
  </property>
</Properties>
</file>