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22"/>
  </p:notesMasterIdLst>
  <p:sldIdLst>
    <p:sldId id="280" r:id="rId5"/>
    <p:sldId id="383" r:id="rId6"/>
    <p:sldId id="266" r:id="rId7"/>
    <p:sldId id="267" r:id="rId8"/>
    <p:sldId id="269" r:id="rId9"/>
    <p:sldId id="532" r:id="rId10"/>
    <p:sldId id="533" r:id="rId11"/>
    <p:sldId id="420" r:id="rId12"/>
    <p:sldId id="433" r:id="rId13"/>
    <p:sldId id="496" r:id="rId14"/>
    <p:sldId id="421" r:id="rId15"/>
    <p:sldId id="529" r:id="rId16"/>
    <p:sldId id="545" r:id="rId17"/>
    <p:sldId id="531" r:id="rId18"/>
    <p:sldId id="476" r:id="rId19"/>
    <p:sldId id="546" r:id="rId20"/>
    <p:sldId id="271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660" y="90"/>
      </p:cViewPr>
      <p:guideLst>
        <p:guide orient="horz" pos="211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//192.168.10.86/素材/营销策划/7.课程/炒股进阶班课程项目/2024年/2024年6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经传多赢资深顾问：王延龙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丨执业编号：A1120615060002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风险提示：观点基于软件数据和理论模型分析，仅供参考，不构成投资建议，股市有风险，投资需谨慎。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86/素材/营销策划/7.课程/炒股进阶班课程项目/2024年/2024年6月/总海报1080.png总海报108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19.xml"/><Relationship Id="rId15" Type="http://schemas.openxmlformats.org/officeDocument/2006/relationships/tags" Target="../tags/tag18.xml"/><Relationship Id="rId14" Type="http://schemas.openxmlformats.org/officeDocument/2006/relationships/tags" Target="../tags/tag17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0.xml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2.xml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3.xml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4.xml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35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3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37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2.xml"/><Relationship Id="rId2" Type="http://schemas.openxmlformats.org/officeDocument/2006/relationships/image" Target="../media/image11.png"/><Relationship Id="rId1" Type="http://schemas.openxmlformats.org/officeDocument/2006/relationships/tags" Target="../tags/tag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5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6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7.xml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29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戴维斯双击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0570" y="990600"/>
            <a:ext cx="10378378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246951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超级趋势法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资金的选择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4225" y="1056640"/>
            <a:ext cx="10378378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7585" y="959485"/>
            <a:ext cx="10378378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选股基础模型</a:t>
            </a:r>
            <a:endParaRPr lang="zh-CN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43425" y="933450"/>
            <a:ext cx="2886075" cy="53651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短线爆发很多不符合</a:t>
            </a:r>
            <a:endParaRPr lang="zh-CN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1825" y="882015"/>
            <a:ext cx="8389169" cy="5400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" y="9525"/>
            <a:ext cx="12181172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短线爆发很多不符合</a:t>
            </a:r>
            <a:endParaRPr lang="zh-CN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1825" y="882015"/>
            <a:ext cx="8389169" cy="5400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" y="9525"/>
            <a:ext cx="12181172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" y="0"/>
            <a:ext cx="12192000" cy="68580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王延龙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执业编号:A1120615060002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443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10000"/>
              </a:lnSpc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10多年行业从业经验，擅长把握市场节奏和筹码理论，以及热点跟踪及板块分析和龙头晋级、淘汰、卡位等细节判断。推崇趋势跟踪论，主张躲避风险为第一，获取利润是第二。是盈利模式《钝化转势法》、《分金弱转强》、《一眼看高点》等创始人。对投资者心理的操作过程解剖，深受广大股民用户的认可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46860" y="1546860"/>
            <a:ext cx="7754620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超级买入法</a:t>
            </a:r>
            <a:endParaRPr lang="zh-CN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4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17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图片 4" descr="wa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056880" y="617220"/>
            <a:ext cx="3632200" cy="57232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23285" y="1836420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21075" y="367284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285051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78705" y="162877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大盘分析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149725" y="154559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86225" y="331216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86225" y="242887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78705" y="257429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戴维斯双击继续适用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78705" y="338645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超级趋势法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大盘分析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924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以后最好的机会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38070" y="1433195"/>
            <a:ext cx="7515225" cy="39909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大盘分析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7585" y="949325"/>
            <a:ext cx="10378378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4.7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日不容易再现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5070" y="1024890"/>
            <a:ext cx="10378378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76655" y="2640330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戴维斯双击继续适用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绩优股（仍然用年报选择）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4" name="右箭头 3"/>
          <p:cNvSpPr/>
          <p:nvPr/>
        </p:nvSpPr>
        <p:spPr>
          <a:xfrm>
            <a:off x="5330825" y="2769235"/>
            <a:ext cx="1668145" cy="11385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150485" y="4495165"/>
            <a:ext cx="20294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理解选择的逻辑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17765" y="929005"/>
            <a:ext cx="3583940" cy="55556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185" y="929005"/>
            <a:ext cx="3583940" cy="55556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318</Words>
  <Application>WPS 演示</Application>
  <PresentationFormat>宽屏</PresentationFormat>
  <Paragraphs>54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17</vt:i4>
      </vt:variant>
    </vt:vector>
  </HeadingPairs>
  <TitlesOfParts>
    <vt:vector size="35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Medium</vt:lpstr>
      <vt:lpstr>思源黑体 CN Normal</vt:lpstr>
      <vt:lpstr>思源黑体 CN Light</vt:lpstr>
      <vt:lpstr>思源黑体 CN Bold</vt:lpstr>
      <vt:lpstr>思源黑体 CN Regular</vt:lpstr>
      <vt:lpstr>Impact</vt:lpstr>
      <vt:lpstr>Arial Unicode MS</vt:lpstr>
      <vt:lpstr>Calibri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Dikon</cp:lastModifiedBy>
  <cp:revision>299</cp:revision>
  <dcterms:created xsi:type="dcterms:W3CDTF">2019-06-19T02:08:00Z</dcterms:created>
  <dcterms:modified xsi:type="dcterms:W3CDTF">2025-04-17T08:58:56Z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244ACA2EB60840989A6E7AD0DF89266E</vt:lpwstr>
  </property>
</Properties>
</file>