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4"/>
  </p:notesMasterIdLst>
  <p:sldIdLst>
    <p:sldId id="399" r:id="rId5"/>
    <p:sldId id="266" r:id="rId6"/>
    <p:sldId id="267" r:id="rId7"/>
    <p:sldId id="408" r:id="rId8"/>
    <p:sldId id="448" r:id="rId9"/>
    <p:sldId id="422" r:id="rId10"/>
    <p:sldId id="418" r:id="rId11"/>
    <p:sldId id="421" r:id="rId12"/>
    <p:sldId id="423" r:id="rId13"/>
    <p:sldId id="414" r:id="rId14"/>
    <p:sldId id="473" r:id="rId15"/>
    <p:sldId id="419" r:id="rId16"/>
    <p:sldId id="415" r:id="rId17"/>
    <p:sldId id="436" r:id="rId18"/>
    <p:sldId id="437" r:id="rId19"/>
    <p:sldId id="438" r:id="rId20"/>
    <p:sldId id="439" r:id="rId21"/>
    <p:sldId id="420" r:id="rId22"/>
    <p:sldId id="440" r:id="rId23"/>
    <p:sldId id="449" r:id="rId24"/>
    <p:sldId id="417" r:id="rId25"/>
    <p:sldId id="450" r:id="rId26"/>
    <p:sldId id="416" r:id="rId27"/>
    <p:sldId id="451" r:id="rId28"/>
    <p:sldId id="452" r:id="rId29"/>
    <p:sldId id="472" r:id="rId30"/>
    <p:sldId id="269" r:id="rId31"/>
    <p:sldId id="335" r:id="rId32"/>
    <p:sldId id="271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84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3年11月（第十期）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image" Target="../media/image27.png"/><Relationship Id="rId5" Type="http://schemas.openxmlformats.org/officeDocument/2006/relationships/tags" Target="../tags/tag58.xml"/><Relationship Id="rId4" Type="http://schemas.openxmlformats.org/officeDocument/2006/relationships/image" Target="../media/image26.png"/><Relationship Id="rId3" Type="http://schemas.openxmlformats.org/officeDocument/2006/relationships/tags" Target="../tags/tag57.xml"/><Relationship Id="rId2" Type="http://schemas.openxmlformats.org/officeDocument/2006/relationships/image" Target="../media/image25.png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3.xml"/><Relationship Id="rId3" Type="http://schemas.openxmlformats.org/officeDocument/2006/relationships/image" Target="../media/image28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30.png"/><Relationship Id="rId3" Type="http://schemas.openxmlformats.org/officeDocument/2006/relationships/tags" Target="../tags/tag65.xml"/><Relationship Id="rId2" Type="http://schemas.openxmlformats.org/officeDocument/2006/relationships/image" Target="../media/image29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0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27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image" Target="../media/image27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7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1.xml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6.xml"/><Relationship Id="rId2" Type="http://schemas.openxmlformats.org/officeDocument/2006/relationships/image" Target="../media/image16.png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1.xml"/><Relationship Id="rId3" Type="http://schemas.openxmlformats.org/officeDocument/2006/relationships/image" Target="../media/image21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image" Target="../media/image22.jpe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28" y="1122811"/>
            <a:ext cx="882053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双紫战法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6600"/>
            <a:ext cx="12191365" cy="5880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 descr="4.23主题猎手_17138666357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062355" y="2075180"/>
            <a:ext cx="49295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个单季度利润和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38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85725"/>
            <a:ext cx="12192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0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紧跟主题风口，</a:t>
            </a:r>
            <a:r>
              <a:rPr lang="zh-CN" sz="30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sz="3000" b="1" spc="-2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9525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每年把握3-5次确定性的机会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145" y="794385"/>
            <a:ext cx="10125075" cy="5705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45" y="819785"/>
            <a:ext cx="10429875" cy="5724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超强风口双紫短期精选思路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9785"/>
            <a:ext cx="6534785" cy="4029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635" y="3577590"/>
            <a:ext cx="6477000" cy="3028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675" y="819785"/>
            <a:ext cx="6537325" cy="2990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从低位股挖掘真正内在价值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345" y="685165"/>
            <a:ext cx="9973945" cy="5869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从低位股挖掘真正内在价值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78205"/>
            <a:ext cx="12191365" cy="5666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从低位股挖掘真正内在价值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1025" y="658495"/>
            <a:ext cx="8063230" cy="5912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 descr="4.23二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标题标题标题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标题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4.23pl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     </a:t>
            </a:r>
            <a:r>
              <a:rPr lang="zh-CN" altLang="en-US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蓝线支撑，周线资金翻红低吸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4875" y="737235"/>
            <a:ext cx="5760720" cy="58813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737235"/>
            <a:ext cx="5645150" cy="5881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年线回档，价投机遇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320" y="783590"/>
            <a:ext cx="11269345" cy="57950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2560" y="765810"/>
            <a:ext cx="5684520" cy="582104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6512560" cy="5820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05" y="2790825"/>
            <a:ext cx="2823210" cy="24530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02050" y="4815840"/>
            <a:ext cx="3931920" cy="233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【风险提示】个别情况不代表普遍实际收益率，过往收益亦不代表未来收益的承诺，股市有风险，投资需谨慎！</a:t>
            </a:r>
            <a:endParaRPr lang="zh-CN" altLang="en-US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2865"/>
            <a:ext cx="3366135" cy="942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en-US" altLang="zh-CN" sz="6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10125" y="739140"/>
            <a:ext cx="2743200" cy="905256"/>
            <a:chOff x="5092700" y="701675"/>
            <a:chExt cx="2743200" cy="905256"/>
          </a:xfrm>
        </p:grpSpPr>
        <p:sp>
          <p:nvSpPr>
            <p:cNvPr id="4" name="流程图: 终止 3"/>
            <p:cNvSpPr/>
            <p:nvPr>
              <p:custDataLst>
                <p:tags r:id="rId4"/>
              </p:custDataLst>
            </p:nvPr>
          </p:nvSpPr>
          <p:spPr>
            <a:xfrm>
              <a:off x="5092700" y="701675"/>
              <a:ext cx="2743200" cy="90525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9200" y="893408"/>
              <a:ext cx="23164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确定主线风口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699" name="直接连接符 7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9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10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4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8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年上证指数目前涨幅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3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42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mM4ODZmNjhlZGZiN2UxZmRlMGZmZGI1YTFkMGNjNz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1362</Words>
  <Application>WPS 演示</Application>
  <PresentationFormat>宽屏</PresentationFormat>
  <Paragraphs>158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266</cp:revision>
  <dcterms:created xsi:type="dcterms:W3CDTF">2019-06-19T02:08:00Z</dcterms:created>
  <dcterms:modified xsi:type="dcterms:W3CDTF">2024-04-23T10:05:31Z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F91CA35A85F34EDC84823A6E58B702F7_13</vt:lpwstr>
  </property>
</Properties>
</file>