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</p:sldMasterIdLst>
  <p:notesMasterIdLst>
    <p:notesMasterId r:id="rId24"/>
  </p:notesMasterIdLst>
  <p:sldIdLst>
    <p:sldId id="280" r:id="rId5"/>
    <p:sldId id="336" r:id="rId6"/>
    <p:sldId id="337" r:id="rId7"/>
    <p:sldId id="338" r:id="rId8"/>
    <p:sldId id="449" r:id="rId9"/>
    <p:sldId id="432" r:id="rId10"/>
    <p:sldId id="433" r:id="rId11"/>
    <p:sldId id="342" r:id="rId12"/>
    <p:sldId id="439" r:id="rId13"/>
    <p:sldId id="434" r:id="rId14"/>
    <p:sldId id="435" r:id="rId15"/>
    <p:sldId id="379" r:id="rId16"/>
    <p:sldId id="383" r:id="rId17"/>
    <p:sldId id="436" r:id="rId18"/>
    <p:sldId id="437" r:id="rId19"/>
    <p:sldId id="358" r:id="rId20"/>
    <p:sldId id="450" r:id="rId21"/>
    <p:sldId id="451" r:id="rId22"/>
    <p:sldId id="453" r:id="rId23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  <p:cmAuthor id="3" name="fafa" initials="f" lastIdx="2" clrIdx="1"/>
  <p:cmAuthor id="4" name="王习习" initials="王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498" y="102"/>
      </p:cViewPr>
      <p:guideLst>
        <p:guide orient="horz" pos="2134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9" Type="http://schemas.openxmlformats.org/officeDocument/2006/relationships/tags" Target="tags/tag44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3" name="图片 2" descr="1920_108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杨春虎丨执业编号： A1120619100003   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总海报108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23.xml"/><Relationship Id="rId17" Type="http://schemas.openxmlformats.org/officeDocument/2006/relationships/tags" Target="../tags/tag22.xml"/><Relationship Id="rId16" Type="http://schemas.openxmlformats.org/officeDocument/2006/relationships/tags" Target="../tags/tag21.xml"/><Relationship Id="rId15" Type="http://schemas.openxmlformats.org/officeDocument/2006/relationships/tags" Target="../tags/tag20.xml"/><Relationship Id="rId14" Type="http://schemas.openxmlformats.org/officeDocument/2006/relationships/tags" Target="../tags/tag19.xml"/><Relationship Id="rId13" Type="http://schemas.openxmlformats.org/officeDocument/2006/relationships/tags" Target="../tags/tag18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4.xml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5.xml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7.xml"/><Relationship Id="rId1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8.xml"/><Relationship Id="rId1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9.xml"/><Relationship Id="rId1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0.xml"/><Relationship Id="rId1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1.xml"/><Relationship Id="rId1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2.xml"/><Relationship Id="rId1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43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6.xml"/><Relationship Id="rId2" Type="http://schemas.openxmlformats.org/officeDocument/2006/relationships/image" Target="../media/image10.png"/><Relationship Id="rId1" Type="http://schemas.openxmlformats.org/officeDocument/2006/relationships/tags" Target="../tags/tag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7.xml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9.xml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0.xml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1.xml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3.xml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选股模型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40765" y="6012981"/>
            <a:ext cx="1001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业绩是中长期保证，控盘是中短期强势必要</a:t>
            </a:r>
            <a:endParaRPr lang="en-US" altLang="zh-CN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瘦，周线金叉区域，跟踪日线机会，结合热点板块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421130" y="754380"/>
            <a:ext cx="9653905" cy="52419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选股模型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40765" y="6012981"/>
            <a:ext cx="1001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业绩是中长期保证，控盘是中短期强势必要</a:t>
            </a:r>
            <a:endParaRPr lang="en-US" altLang="zh-CN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瘦，周线金叉区域，跟踪日线机会，结合热点板块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40790" y="722630"/>
            <a:ext cx="9742805" cy="52901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滚动控盘三线上移</a:t>
            </a:r>
            <a:endParaRPr lang="zh-CN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熊线上移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40765" y="6012981"/>
            <a:ext cx="1001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业绩是中长期保证，控盘是中短期强势必要</a:t>
            </a:r>
            <a:endParaRPr lang="en-US" altLang="zh-CN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瘦，周线金叉区域，跟踪日线机会，结合热点板块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40790" y="737870"/>
            <a:ext cx="9713595" cy="527431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熊线上移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40765" y="6005361"/>
            <a:ext cx="1001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业绩是中长期保证，控盘是中短期强势必要</a:t>
            </a:r>
            <a:endParaRPr lang="en-US" altLang="zh-CN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瘦，周线金叉区域，跟踪日线机会，结合热点板块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40790" y="735330"/>
            <a:ext cx="9705340" cy="52698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熊线上移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40765" y="6005361"/>
            <a:ext cx="1001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业绩是中长期保证，控盘是中短期强势必要</a:t>
            </a:r>
            <a:endParaRPr lang="en-US" altLang="zh-CN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瘦，周线金叉区域，跟踪日线机会，结合热点板块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11910" y="715645"/>
            <a:ext cx="9741535" cy="52895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总海报10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94455" y="3560445"/>
            <a:ext cx="124587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杨春虎</a:t>
            </a:r>
            <a:endParaRPr lang="zh-CN" altLang="en-US" sz="25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执业编号:A1120619100003</a:t>
            </a:r>
            <a:endParaRPr lang="zh-CN" altLang="en-US" sz="16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599821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经传多赢投研总监／软件产品架构师， 北京大学金融系毕业， 从业十余年，坚持以资金推动论为研究核心，形成了以机构思路选股，游资思路跟踪的稳健投资模型。独创双龙战法，机构分析战法等软件经典战法，深受广大用户的喜爱。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76350" y="1181735"/>
            <a:ext cx="6313170" cy="20034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90000"/>
              </a:lnSpc>
            </a:pPr>
            <a:r>
              <a:rPr lang="zh-CN" sz="7200" dirty="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滚动控盘</a:t>
            </a:r>
            <a:endParaRPr lang="zh-CN" sz="7200" dirty="0" smtClean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  <a:p>
            <a:pPr algn="l">
              <a:lnSpc>
                <a:spcPct val="90000"/>
              </a:lnSpc>
            </a:pPr>
            <a:r>
              <a:rPr lang="zh-CN" sz="7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智尊寻龙</a:t>
            </a:r>
            <a:endParaRPr lang="zh-CN" sz="7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68922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4</a:t>
            </a:r>
            <a:r>
              <a:rPr sz="260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24</a:t>
            </a:r>
            <a:r>
              <a:rPr sz="260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5" name="图片 24" descr="图层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958455" y="1109980"/>
            <a:ext cx="3730625" cy="46742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1081405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0025" y="1965960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2850515"/>
            <a:ext cx="6927850" cy="714375"/>
          </a:xfrm>
          <a:prstGeom prst="rect">
            <a:avLst/>
          </a:prstGeom>
        </p:spPr>
      </p:pic>
      <p:pic>
        <p:nvPicPr>
          <p:cNvPr id="38" name="图片 37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0025" y="3735070"/>
            <a:ext cx="6927850" cy="714375"/>
          </a:xfrm>
          <a:prstGeom prst="rect">
            <a:avLst/>
          </a:prstGeom>
        </p:spPr>
      </p:pic>
      <p:pic>
        <p:nvPicPr>
          <p:cNvPr id="39" name="图片 38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4619625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878705" y="86423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滚动控盘寻龙战法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149725" y="78105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86225" y="254762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086225" y="166433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086225" y="345249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0 4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086225" y="433133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0 5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78705" y="174752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滚动控盘寻龙选股</a:t>
            </a:r>
            <a:endParaRPr lang="zh-CN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878705" y="263080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滚动控盘三线上移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滚动控盘寻龙战法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中期龙头股的特点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40765" y="5994566"/>
            <a:ext cx="1001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有控盘不一定涨到最后，涨到最后一定有控盘，业绩稳定，股价长期稳定</a:t>
            </a:r>
            <a:endParaRPr lang="en-US" altLang="zh-CN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滚动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控盘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三线上移，照龙寻龙，热点板块找龙头，龙头特征：涨停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突破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00057" y="737348"/>
            <a:ext cx="9696684" cy="52523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中期龙头股的特点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40765" y="5994566"/>
            <a:ext cx="1001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有控盘不一定涨到最后，涨到最后一定有控盘，业绩稳定，股价长期稳定</a:t>
            </a:r>
            <a:endParaRPr lang="en-US" altLang="zh-CN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滚动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控盘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三线上移，照龙寻龙，热点板块找龙头，龙头特征：涨停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突破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6529" y="776107"/>
            <a:ext cx="9563740" cy="5180359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中期龙头股的特点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40765" y="5994566"/>
            <a:ext cx="1001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有控盘不一定涨到最后，涨到最后一定有控盘，业绩稳定，股价长期稳定</a:t>
            </a:r>
            <a:endParaRPr lang="en-US" altLang="zh-CN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滚动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控盘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三线上移，照龙寻龙，热点板块找龙头，龙头特征：涨停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突破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8277" y="723801"/>
            <a:ext cx="9755445" cy="52842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滚动控盘寻龙选股</a:t>
            </a:r>
            <a:endParaRPr lang="zh-CN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选股模型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40765" y="6012981"/>
            <a:ext cx="1001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业绩是中长期保证，控盘是中短期强势必要</a:t>
            </a:r>
            <a:endParaRPr lang="en-US" altLang="zh-CN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瘦，周线金叉区域，跟踪日线机会，结合热点板块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40790" y="737870"/>
            <a:ext cx="9713595" cy="527494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5.xml><?xml version="1.0" encoding="utf-8"?>
<p:tagLst xmlns:p="http://schemas.openxmlformats.org/presentationml/2006/main">
  <p:tag name="KSO_WM_UNIT_PLACING_PICTURE_USER_VIEWPORT" val="{&quot;height&quot;:7361,&quot;width&quot;:5875}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PP_MARK_KEY" val="7fb726d2-c86b-42c1-b34d-3bbbdc299f5d"/>
  <p:tag name="RESOURCE_RECORD_KEY" val="{&quot;70&quot;:[3314671]}"/>
  <p:tag name="COMMONDATA" val="eyJoZGlkIjoiYjc1YjdlNDVhOTYwNTlmNGZhY2RiNDU0ODNiMzI1YmUifQ=="/>
  <p:tag name="commondata" val="eyJoZGlkIjoiN2UxMjFlNWEzZDEwZGQ5ZDQ5NGE5OGQ3MjNmMWE1N2YifQ==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755</Words>
  <Application>WPS 演示</Application>
  <PresentationFormat>宽屏</PresentationFormat>
  <Paragraphs>84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19</vt:i4>
      </vt:variant>
    </vt:vector>
  </HeadingPairs>
  <TitlesOfParts>
    <vt:vector size="37" baseType="lpstr">
      <vt:lpstr>Arial</vt:lpstr>
      <vt:lpstr>宋体</vt:lpstr>
      <vt:lpstr>Wingdings</vt:lpstr>
      <vt:lpstr>微软雅黑</vt:lpstr>
      <vt:lpstr>Wingdings</vt:lpstr>
      <vt:lpstr>优设标题黑</vt:lpstr>
      <vt:lpstr>微软雅黑 Light</vt:lpstr>
      <vt:lpstr>思源黑体 CN Normal</vt:lpstr>
      <vt:lpstr>思源黑体 CN Medium</vt:lpstr>
      <vt:lpstr>思源黑体 CN Light</vt:lpstr>
      <vt:lpstr>思源黑体 CN Bold</vt:lpstr>
      <vt:lpstr>思源黑体 CN Regular</vt:lpstr>
      <vt:lpstr>Impact</vt:lpstr>
      <vt:lpstr>Arial Unicode MS</vt:lpstr>
      <vt:lpstr>Calibri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Dikon</cp:lastModifiedBy>
  <cp:revision>297</cp:revision>
  <dcterms:created xsi:type="dcterms:W3CDTF">2019-06-19T02:08:00Z</dcterms:created>
  <dcterms:modified xsi:type="dcterms:W3CDTF">2025-04-24T07:51:12Z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2052-12.1.0.20784</vt:lpwstr>
  </property>
  <property fmtid="{D5CDD505-2E9C-101B-9397-08002B2CF9AE}" pid="3" name="ICV">
    <vt:lpwstr>CFABBDE962C04AE99BC8FBAE0AB5C8D3_13</vt:lpwstr>
  </property>
</Properties>
</file>