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6"/>
  </p:handoutMasterIdLst>
  <p:sldIdLst>
    <p:sldId id="263" r:id="rId4"/>
    <p:sldId id="271" r:id="rId6"/>
    <p:sldId id="369" r:id="rId7"/>
    <p:sldId id="330" r:id="rId8"/>
    <p:sldId id="346" r:id="rId9"/>
    <p:sldId id="396" r:id="rId10"/>
    <p:sldId id="392" r:id="rId11"/>
    <p:sldId id="393" r:id="rId12"/>
    <p:sldId id="397" r:id="rId13"/>
    <p:sldId id="398" r:id="rId14"/>
    <p:sldId id="357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3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image" Target="../media/image3.png"/><Relationship Id="rId3" Type="http://schemas.openxmlformats.org/officeDocument/2006/relationships/tags" Target="../tags/tag132.xml"/><Relationship Id="rId2" Type="http://schemas.openxmlformats.org/officeDocument/2006/relationships/image" Target="../media/image1.png"/><Relationship Id="rId1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缩量极致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柳岸花明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2025.4.28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缩量极致，静待变盘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053" y="59954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节前</a:t>
            </a:r>
            <a:r>
              <a:rPr lang="en-US" alt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+ST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效应，持续缩量，日线死叉末端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窄幅震荡，周线金叉区域，静待日线方向选择，利空出尽是利好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6830" y="781685"/>
            <a:ext cx="9578975" cy="5201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利空末端，题材启动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1952" y="5871274"/>
            <a:ext cx="100152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b="1" dirty="0" smtClean="0">
                <a:sym typeface="+mn-ea"/>
              </a:rPr>
              <a:t>短线上攻分化，深证，创业板短线上攻向上</a:t>
            </a:r>
            <a:endParaRPr lang="zh-CN" b="1" dirty="0" smtClean="0">
              <a:sym typeface="+mn-ea"/>
            </a:endParaRPr>
          </a:p>
          <a:p>
            <a:r>
              <a:rPr lang="zh-CN" b="1" dirty="0" smtClean="0">
                <a:sym typeface="+mn-ea"/>
              </a:rPr>
              <a:t>中证</a:t>
            </a:r>
            <a:r>
              <a:rPr lang="en-US" altLang="zh-CN" b="1" dirty="0" smtClean="0">
                <a:sym typeface="+mn-ea"/>
              </a:rPr>
              <a:t>100</a:t>
            </a:r>
            <a:r>
              <a:rPr lang="zh-CN" altLang="en-US" b="1" dirty="0" smtClean="0">
                <a:sym typeface="+mn-ea"/>
              </a:rPr>
              <a:t>，沪深</a:t>
            </a:r>
            <a:r>
              <a:rPr lang="en-US" altLang="zh-CN" b="1" dirty="0" smtClean="0">
                <a:sym typeface="+mn-ea"/>
              </a:rPr>
              <a:t>300</a:t>
            </a:r>
            <a:r>
              <a:rPr lang="zh-CN" altLang="en-US" b="1" dirty="0" smtClean="0">
                <a:sym typeface="+mn-ea"/>
              </a:rPr>
              <a:t>出现</a:t>
            </a:r>
            <a:r>
              <a:rPr lang="en-US" altLang="zh-CN" b="1" dirty="0" smtClean="0">
                <a:sym typeface="+mn-ea"/>
              </a:rPr>
              <a:t>B</a:t>
            </a:r>
            <a:r>
              <a:rPr lang="zh-CN" altLang="en-US" b="1" dirty="0" smtClean="0">
                <a:sym typeface="+mn-ea"/>
              </a:rPr>
              <a:t>点</a:t>
            </a:r>
            <a:endParaRPr lang="zh-CN" altLang="en-US" b="1" dirty="0" smtClean="0">
              <a:sym typeface="+mn-ea"/>
            </a:endParaRPr>
          </a:p>
          <a:p>
            <a:r>
              <a:rPr lang="zh-CN" altLang="en-US" b="1" dirty="0" smtClean="0">
                <a:sym typeface="+mn-ea"/>
              </a:rPr>
              <a:t>各大指数周线金叉区域，日线死叉末端，静待变盘带来的题材启动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50645" y="768350"/>
            <a:ext cx="9490710" cy="5153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聚集资金，关注热点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076" y="5949271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周线金叉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-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备选热点：</a:t>
            </a:r>
            <a:r>
              <a:rPr 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银行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-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钢铁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-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电力等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9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个。涨停方向：电力，建筑，化工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31595" y="775335"/>
            <a:ext cx="9528810" cy="51739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新旧交替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0302" y="5968444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中短向下，超跌增加，新控盘增加</a:t>
            </a:r>
            <a:endParaRPr lang="zh-CN" altLang="en-US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大消费，电力，跨境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，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91285" y="789940"/>
            <a:ext cx="9497060" cy="51568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控盘增加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控盘增加，股价日线金叉初期，资金流入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控盘再次增加，关注控盘增加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11910" y="795655"/>
            <a:ext cx="9580880" cy="52025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控盘回档，股价突破回踩，日线死叉初期，资金流入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53185" y="784225"/>
            <a:ext cx="9623425" cy="52254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WPS 演示</Application>
  <PresentationFormat>宽屏</PresentationFormat>
  <Paragraphs>66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黑体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阿涛</cp:lastModifiedBy>
  <cp:revision>881</cp:revision>
  <dcterms:created xsi:type="dcterms:W3CDTF">2019-06-19T02:08:00Z</dcterms:created>
  <dcterms:modified xsi:type="dcterms:W3CDTF">2025-04-28T11:03:15Z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2B499720A1F24852BEDF789CAC2F8369_13</vt:lpwstr>
  </property>
</Properties>
</file>