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96" r:id="rId10"/>
    <p:sldId id="392" r:id="rId11"/>
    <p:sldId id="393" r:id="rId12"/>
    <p:sldId id="397" r:id="rId13"/>
    <p:sldId id="398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3.png"/><Relationship Id="rId3" Type="http://schemas.openxmlformats.org/officeDocument/2006/relationships/tags" Target="../tags/tag134.xml"/><Relationship Id="rId2" Type="http://schemas.openxmlformats.org/officeDocument/2006/relationships/image" Target="../media/image1.png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窄幅震荡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利空出尽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2025.4.29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死叉末端，窄幅震荡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053" y="59954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节前</a:t>
            </a: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+ST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效应，持续缩量，日线死叉末端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窄幅震荡，周线金叉区域，静待日线方向选择，利空出尽是利好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65555" y="749935"/>
            <a:ext cx="9660890" cy="52457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利空末端，题材启动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1952" y="5871274"/>
            <a:ext cx="100152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b="1" dirty="0" smtClean="0">
                <a:sym typeface="+mn-ea"/>
              </a:rPr>
              <a:t>短线上攻分化，大部分指数短线上攻启动</a:t>
            </a:r>
            <a:endParaRPr lang="zh-CN" b="1" dirty="0" smtClean="0">
              <a:sym typeface="+mn-ea"/>
            </a:endParaRPr>
          </a:p>
          <a:p>
            <a:r>
              <a:rPr lang="zh-CN" b="1" dirty="0" smtClean="0">
                <a:sym typeface="+mn-ea"/>
              </a:rPr>
              <a:t>权重震荡，关注新入主力</a:t>
            </a:r>
            <a:endParaRPr lang="zh-CN" b="1" dirty="0" smtClean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各大指数周线金叉区域，日线死叉末端，静待变盘带来的题材启动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56055" y="768350"/>
            <a:ext cx="9401810" cy="5105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聚集资金，关注热点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94927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周线金叉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-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备选热点：</a:t>
            </a:r>
            <a:r>
              <a:rPr 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美容，包装，橡胶，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等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8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个。涨停方向：化工，机械，汽配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44625" y="791845"/>
            <a:ext cx="9453245" cy="5133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新旧交替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0302" y="5968444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中短向下，超跌增加，新控盘增加</a:t>
            </a:r>
            <a:endParaRPr lang="zh-CN" altLang="en-US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大消费，跨境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，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37945" y="741045"/>
            <a:ext cx="9679305" cy="52558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97635" y="770255"/>
            <a:ext cx="9674860" cy="52533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控盘回档，股价突破回踩，日线死叉初期，资金流入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53185" y="784225"/>
            <a:ext cx="9623425" cy="5225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演示</Application>
  <PresentationFormat>宽屏</PresentationFormat>
  <Paragraphs>66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俏俏</cp:lastModifiedBy>
  <cp:revision>882</cp:revision>
  <dcterms:created xsi:type="dcterms:W3CDTF">2019-06-19T02:08:00Z</dcterms:created>
  <dcterms:modified xsi:type="dcterms:W3CDTF">2025-04-29T08:16:38Z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6B4B1BAF66824B7291370BA6540968FC_13</vt:lpwstr>
  </property>
</Properties>
</file>