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4"/>
  </p:notesMasterIdLst>
  <p:sldIdLst>
    <p:sldId id="383" r:id="rId5"/>
    <p:sldId id="430" r:id="rId6"/>
    <p:sldId id="431" r:id="rId7"/>
    <p:sldId id="408" r:id="rId8"/>
    <p:sldId id="462" r:id="rId9"/>
    <p:sldId id="435" r:id="rId10"/>
    <p:sldId id="436" r:id="rId11"/>
    <p:sldId id="433" r:id="rId12"/>
    <p:sldId id="467" r:id="rId13"/>
    <p:sldId id="468" r:id="rId14"/>
    <p:sldId id="438" r:id="rId15"/>
    <p:sldId id="469" r:id="rId16"/>
    <p:sldId id="470" r:id="rId17"/>
    <p:sldId id="426" r:id="rId18"/>
    <p:sldId id="456" r:id="rId19"/>
    <p:sldId id="457" r:id="rId20"/>
    <p:sldId id="458" r:id="rId21"/>
    <p:sldId id="460" r:id="rId22"/>
    <p:sldId id="434" r:id="rId23"/>
    <p:sldId id="455" r:id="rId24"/>
    <p:sldId id="441" r:id="rId25"/>
    <p:sldId id="471" r:id="rId26"/>
    <p:sldId id="445" r:id="rId27"/>
    <p:sldId id="461" r:id="rId28"/>
    <p:sldId id="474" r:id="rId29"/>
    <p:sldId id="449" r:id="rId30"/>
    <p:sldId id="451" r:id="rId31"/>
    <p:sldId id="475" r:id="rId32"/>
    <p:sldId id="476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7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5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28.pn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56.xml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0.png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1.xml"/><Relationship Id="rId7" Type="http://schemas.openxmlformats.org/officeDocument/2006/relationships/image" Target="../media/image44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43.png"/><Relationship Id="rId1" Type="http://schemas.openxmlformats.org/officeDocument/2006/relationships/tags" Target="../tags/tag6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4.xml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38220"/>
            <a:ext cx="3268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超燃龙头双B战法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3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龙头战法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跟对主题风口是最重要！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3260"/>
            <a:ext cx="12192000" cy="5802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主题龙头第二波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，复制涨停牛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54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平台的每次突破就是向上机会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737235"/>
            <a:ext cx="11587480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什么是神奇蓝线？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72490" y="737235"/>
            <a:ext cx="10433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     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神奇蓝线在软件的正式名称是“智能交易”。指标的核心是一条蓝色线，该指标用于主图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K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线叠加使用。神奇蓝线的最大特色是，它不同于任何均线、智能辅助线、布林通道线等等的平滑曲线型指标线，它较多时间是水平运行上下跳动的，于是它会构筑成许多的大平台或小平台，而这些平台对股价运行空间的预测和运行过程的跟踪都是非常“神”的，所以被称为“神奇蓝线”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72785" y="2490470"/>
            <a:ext cx="3719195" cy="3739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495" y="2490470"/>
            <a:ext cx="3336290" cy="37407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6495" y="6229985"/>
            <a:ext cx="7055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800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sym typeface="+mn-ea"/>
              </a:rPr>
              <a:t>天花板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123" name="文本占位符 5122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>
                <a:solidFill>
                  <a:schemeClr val="bg1"/>
                </a:solidFill>
                <a:sym typeface="+mn-ea"/>
              </a:rPr>
              <a:t>楼梯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文本占位符 4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62125" y="1484313"/>
            <a:ext cx="3170238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当股价上升到“天花板”的位置时，就开始受到压力，进入滞涨状态或者回落。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8" name="直接连接符 7"/>
          <p:cNvSpPr/>
          <p:nvPr>
            <p:custDataLst>
              <p:tags r:id="rId4"/>
            </p:custDataLst>
          </p:nvPr>
        </p:nvSpPr>
        <p:spPr>
          <a:xfrm>
            <a:off x="4284663" y="2060575"/>
            <a:ext cx="1728787" cy="576263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3" name="直接连接符 6152"/>
          <p:cNvSpPr/>
          <p:nvPr>
            <p:custDataLst>
              <p:tags r:id="rId5"/>
            </p:custDataLst>
          </p:nvPr>
        </p:nvSpPr>
        <p:spPr>
          <a:xfrm>
            <a:off x="4140200" y="2132013"/>
            <a:ext cx="1079500" cy="504825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284663" y="4005263"/>
            <a:ext cx="2736850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蓝线为股价的每一步上涨都搭好楼梯提供支撑，股价轻松的“拾阶而上”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49" name="直接连接符 6148"/>
          <p:cNvSpPr/>
          <p:nvPr>
            <p:custDataLst>
              <p:tags r:id="rId7"/>
            </p:custDataLst>
          </p:nvPr>
        </p:nvSpPr>
        <p:spPr>
          <a:xfrm flipV="1">
            <a:off x="4643438" y="3284538"/>
            <a:ext cx="0" cy="720725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0" name="直接连接符 6149"/>
          <p:cNvSpPr/>
          <p:nvPr>
            <p:custDataLst>
              <p:tags r:id="rId8"/>
            </p:custDataLst>
          </p:nvPr>
        </p:nvSpPr>
        <p:spPr>
          <a:xfrm flipH="1" flipV="1">
            <a:off x="3995738" y="3860800"/>
            <a:ext cx="360362" cy="360363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1" name="直接连接符 6150"/>
          <p:cNvSpPr/>
          <p:nvPr>
            <p:custDataLst>
              <p:tags r:id="rId9"/>
            </p:custDataLst>
          </p:nvPr>
        </p:nvSpPr>
        <p:spPr>
          <a:xfrm flipH="1" flipV="1">
            <a:off x="3490913" y="4005263"/>
            <a:ext cx="865187" cy="288925"/>
          </a:xfrm>
          <a:prstGeom prst="line">
            <a:avLst/>
          </a:prstGeom>
          <a:ln w="317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7790" y="664210"/>
            <a:ext cx="6951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当上面看不到天花板时，楼梯摆在你的面前，</a:t>
            </a:r>
            <a:b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就是“天梯”，天空才是你的极限</a:t>
            </a:r>
            <a:endParaRPr lang="zh-CN" altLang="en-US" sz="2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5310" y="1872615"/>
            <a:ext cx="8449945" cy="4582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超燃龙头燃料指标学习</a:t>
            </a:r>
            <a:endParaRPr lang="zh-CN" altLang="en-US" sz="4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75" y="4764405"/>
            <a:ext cx="6915150" cy="1495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15" y="2750185"/>
            <a:ext cx="6135370" cy="35928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15" y="3387090"/>
            <a:ext cx="6136005" cy="15043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5775" y="4986655"/>
            <a:ext cx="6915150" cy="1495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45" y="645160"/>
            <a:ext cx="4411345" cy="2148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15" y="1358900"/>
            <a:ext cx="3977005" cy="1314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超燃龙头升空战法指标总结应用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171" name="文本占位符 717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p>
            <a:r>
              <a:rPr lang="zh-CN" altLang="en-US" sz="3200" b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注意事项：</a:t>
            </a:r>
            <a:endParaRPr lang="zh-CN" altLang="en-US" sz="3200" b="0" dirty="0">
              <a:solidFill>
                <a:srgbClr val="C0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大盘环境：横向样本统计中线上攻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&gt;30%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中线控盘主力增加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条件：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控盘度必须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，主力动向红紫色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确定个股中短期资金方向</a:t>
            </a:r>
            <a:endParaRPr lang="en-US" altLang="zh-CN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滚动净利润预增，短线跑赢大盘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确定个股中期趋势，短期爆发趋势！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智能交易线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点和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点之间         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确定个股中短期买卖点！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超燃龙头复制大波段应用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超燃龙头复制大波段应用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697230"/>
            <a:ext cx="8388985" cy="5805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牛股标准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684530"/>
            <a:ext cx="6117590" cy="5775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746125"/>
            <a:ext cx="5549900" cy="5714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3270" y="865505"/>
            <a:ext cx="8220075" cy="1981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3091815"/>
            <a:ext cx="8219440" cy="3295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8650"/>
            <a:ext cx="12192000" cy="586930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最佳拍档：活跃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超燃龙头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95" y="4196080"/>
            <a:ext cx="6174105" cy="1882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40665" y="873125"/>
            <a:ext cx="11710035" cy="55803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、流动资金翻红，主力动向紫色，金叉加仓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7960" y="873125"/>
            <a:ext cx="5412105" cy="55810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起爆牛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595" y="721360"/>
            <a:ext cx="5801995" cy="5761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90" y="807720"/>
            <a:ext cx="5795645" cy="5675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高端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选股王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兴起牛机遇，资金翻红低吸机会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27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月线，周线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回档低吸机会</a:t>
            </a:r>
            <a:endParaRPr lang="zh-CN" altLang="en-US" sz="4200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737235"/>
            <a:ext cx="5813425" cy="5701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37235"/>
            <a:ext cx="5848985" cy="5701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" y="737235"/>
            <a:ext cx="5812155" cy="57188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15" y="737235"/>
            <a:ext cx="5827395" cy="5718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3895"/>
            <a:ext cx="5758815" cy="57289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60" y="737235"/>
            <a:ext cx="5844540" cy="5728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1139</Words>
  <Application>WPS 演示</Application>
  <PresentationFormat>宽屏</PresentationFormat>
  <Paragraphs>107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思源黑体 CN Bold</vt:lpstr>
      <vt:lpstr>楷体_GB2312</vt:lpstr>
      <vt:lpstr>新宋体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443</cp:revision>
  <dcterms:created xsi:type="dcterms:W3CDTF">2019-06-19T02:08:00Z</dcterms:created>
  <dcterms:modified xsi:type="dcterms:W3CDTF">2026-05-06T11:04:05Z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B2EC1713547F49EE83468A0C06A6CA24_13</vt:lpwstr>
  </property>
</Properties>
</file>