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22"/>
  </p:notesMasterIdLst>
  <p:sldIdLst>
    <p:sldId id="383" r:id="rId5"/>
    <p:sldId id="415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7" r:id="rId15"/>
    <p:sldId id="267" r:id="rId16"/>
    <p:sldId id="418" r:id="rId17"/>
    <p:sldId id="269" r:id="rId18"/>
    <p:sldId id="335" r:id="rId19"/>
    <p:sldId id="419" r:id="rId20"/>
    <p:sldId id="271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088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50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400-9088-988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2" Type="http://schemas.openxmlformats.org/officeDocument/2006/relationships/image" Target="../media/image10.png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8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21158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基本面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投资四大模型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08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估值，高分红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业绩稳定，增速较低，分红较高，适合真正的长期投资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底部区域，市场反弹，估值修复，适合长期投资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045" y="771139"/>
            <a:ext cx="9347910" cy="50634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基本面投资的思考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899" y="5386358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1047403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47403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稳健分红，有利于获得长期投资回报，关注熊线上移的机会波段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跟随机构，顺势跟踪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3820" y="718185"/>
            <a:ext cx="9484995" cy="51504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散户减仓，业绩增长，控盘增加，红肥绿瘦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跟踪波段机会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3030" y="743585"/>
            <a:ext cx="9426575" cy="5118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1954241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1358" y="2838796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3723351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20038" y="1737071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91058" y="165388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27558" y="342045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27558" y="253717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20038" y="2620356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基本面投资分类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20038" y="3503641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沪深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300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的核心机会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股价与估值的关系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</a:t>
            </a:r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endParaRPr lang="en-US" altLang="zh-CN" sz="17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低估安全波动小，高估加速波动大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基本面投资分类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白马股的价值投资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白马股，业绩持续增长，具备成长性，代表性的价值投资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跟随经济发展趋势，大势好，价值投资好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372" y="737235"/>
            <a:ext cx="9549826" cy="51728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中小盘，高增长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业绩倍增，业绩增速较高，代表公司处于风口，容易爆炒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适合市场震荡，经济疲态，寻找突破公司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小盘股，业绩反转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业绩反转，预期反转，预期反转，资金启动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情绪低迷，急需信心，关注中小盘业绩反转，更容易业绩突破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6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7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8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9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1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2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3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PP_MARK_KEY" val="7fb726d2-c86b-42c1-b34d-3bbbdc299f5d"/>
  <p:tag name="COMMONDATA" val="eyJoZGlkIjoiYjc1YjdlNDVhOTYwNTlmNGZhY2RiNDU0ODNiMzI1YmUifQ=="/>
  <p:tag name="commondata" val="eyJoZGlkIjoiMDRmMGE4YzIzMjcwOWQ1Y2M2ZjcxZTFkNDRmOGU4Nm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WPS 演示</Application>
  <PresentationFormat>宽屏</PresentationFormat>
  <Paragraphs>83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Dikon</cp:lastModifiedBy>
  <cp:revision>283</cp:revision>
  <dcterms:created xsi:type="dcterms:W3CDTF">2019-06-19T02:08:00Z</dcterms:created>
  <dcterms:modified xsi:type="dcterms:W3CDTF">2025-05-08T07:34:24Z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D874B6BBF88B426CB25DAB1982F92EE7_13</vt:lpwstr>
  </property>
</Properties>
</file>