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69" r:id="rId7"/>
    <p:sldId id="330" r:id="rId8"/>
    <p:sldId id="346" r:id="rId9"/>
    <p:sldId id="396" r:id="rId10"/>
    <p:sldId id="392" r:id="rId11"/>
    <p:sldId id="393" r:id="rId12"/>
    <p:sldId id="397" r:id="rId13"/>
    <p:sldId id="398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量价齐升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题材轮动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2025.5.12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熊线上移，反转金叉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熊线上移，反转金叉，资金流入，月线金叉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利好来袭，关注高开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790575"/>
            <a:ext cx="9597390" cy="52114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翻转金叉，题材轮动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b="1" dirty="0" smtClean="0">
                <a:sym typeface="+mn-ea"/>
              </a:rPr>
              <a:t>各大指数熊线上移，日线反转金叉，周线金叉区域，机会来临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题材注意节奏，反弹反转注意区别，关注月线金叉，周线金叉区域的反转题材</a:t>
            </a:r>
            <a:endParaRPr lang="zh-CN" b="1" dirty="0" smtClean="0">
              <a:sym typeface="+mn-ea"/>
            </a:endParaRPr>
          </a:p>
          <a:p>
            <a:r>
              <a:rPr lang="zh-CN" b="1" dirty="0" smtClean="0">
                <a:sym typeface="+mn-ea"/>
              </a:rPr>
              <a:t>短线上攻走平，周线上攻未动，题材轮动较快，控盘先行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5570" y="768350"/>
            <a:ext cx="9420860" cy="5115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一线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热点：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军工，三电，机械，电气，汽配，半导体，软件，家电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等，证券，非金，有色等备选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31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个。涨停方向：机械，军工，建筑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5105" y="779145"/>
            <a:ext cx="9521825" cy="5170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短线向上，涨停复制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机器人，军工，东数西算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9065" y="767080"/>
            <a:ext cx="9578975" cy="5201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4770" y="767080"/>
            <a:ext cx="9535160" cy="51777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3965" y="767080"/>
            <a:ext cx="9717405" cy="5276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WPS 演示</Application>
  <PresentationFormat>宽屏</PresentationFormat>
  <Paragraphs>66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885</cp:revision>
  <dcterms:created xsi:type="dcterms:W3CDTF">2019-06-19T02:08:00Z</dcterms:created>
  <dcterms:modified xsi:type="dcterms:W3CDTF">2025-05-12T09:27:04Z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88C72B1B0E2B4FE79B9AC31BA148521B_13</vt:lpwstr>
  </property>
</Properties>
</file>