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rels" ContentType="application/vnd.openxmlformats-package.relationships+xml"/>
  <Override PartName="/customXml/itemProps68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media/image12.svg" ContentType="image/svg+xml"/>
  <Override PartName="/ppt/media/image14.svg" ContentType="image/svg+xml"/>
  <Override PartName="/ppt/media/image1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20"/>
  </p:notesMasterIdLst>
  <p:handoutMasterIdLst>
    <p:handoutMasterId r:id="rId21"/>
  </p:handoutMasterIdLst>
  <p:sldIdLst>
    <p:sldId id="307" r:id="rId4"/>
    <p:sldId id="1027" r:id="rId5"/>
    <p:sldId id="1109" r:id="rId6"/>
    <p:sldId id="1110" r:id="rId7"/>
    <p:sldId id="1091" r:id="rId8"/>
    <p:sldId id="1098" r:id="rId9"/>
    <p:sldId id="1113" r:id="rId10"/>
    <p:sldId id="1106" r:id="rId11"/>
    <p:sldId id="1082" r:id="rId12"/>
    <p:sldId id="1114" r:id="rId13"/>
    <p:sldId id="1107" r:id="rId14"/>
    <p:sldId id="1092" r:id="rId15"/>
    <p:sldId id="1115" r:id="rId16"/>
    <p:sldId id="1105" r:id="rId17"/>
    <p:sldId id="1117" r:id="rId18"/>
    <p:sldId id="503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8"/>
    </p:embeddedFont>
    <p:embeddedFont>
      <p:font typeface="方正宝黑体 简 Light" panose="02000400000000000000" charset="-122"/>
      <p:regular r:id="rId29"/>
    </p:embeddedFont>
    <p:embeddedFont>
      <p:font typeface="黑体" panose="02010609060101010101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7" userDrawn="1">
          <p15:clr>
            <a:srgbClr val="A4A3A4"/>
          </p15:clr>
        </p15:guide>
        <p15:guide id="2" pos="37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10BB8"/>
    <a:srgbClr val="241789"/>
    <a:srgbClr val="D9D9D9"/>
    <a:srgbClr val="742F01"/>
    <a:srgbClr val="4A4A4A"/>
    <a:srgbClr val="FFFEEB"/>
    <a:srgbClr val="FFF4A3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7"/>
        <p:guide pos="37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69.xml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ustomXml" Target="../customXml/item1.xml"/><Relationship Id="rId26" Type="http://schemas.openxmlformats.org/officeDocument/2006/relationships/customXmlProps" Target="../customXml/itemProps68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4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5.xml"/><Relationship Id="rId4" Type="http://schemas.openxmlformats.org/officeDocument/2006/relationships/image" Target="../media/image9.png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7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47.xml"/><Relationship Id="rId26" Type="http://schemas.openxmlformats.org/officeDocument/2006/relationships/tags" Target="../tags/tag46.xml"/><Relationship Id="rId25" Type="http://schemas.openxmlformats.org/officeDocument/2006/relationships/tags" Target="../tags/tag45.xml"/><Relationship Id="rId24" Type="http://schemas.openxmlformats.org/officeDocument/2006/relationships/image" Target="../media/image16.svg"/><Relationship Id="rId23" Type="http://schemas.openxmlformats.org/officeDocument/2006/relationships/image" Target="../media/image15.png"/><Relationship Id="rId22" Type="http://schemas.openxmlformats.org/officeDocument/2006/relationships/tags" Target="../tags/tag44.xml"/><Relationship Id="rId21" Type="http://schemas.openxmlformats.org/officeDocument/2006/relationships/image" Target="../media/image14.svg"/><Relationship Id="rId20" Type="http://schemas.openxmlformats.org/officeDocument/2006/relationships/image" Target="../media/image13.png"/><Relationship Id="rId2" Type="http://schemas.openxmlformats.org/officeDocument/2006/relationships/tags" Target="../tags/tag28.xml"/><Relationship Id="rId19" Type="http://schemas.openxmlformats.org/officeDocument/2006/relationships/tags" Target="../tags/tag43.xml"/><Relationship Id="rId18" Type="http://schemas.openxmlformats.org/officeDocument/2006/relationships/image" Target="../media/image12.svg"/><Relationship Id="rId17" Type="http://schemas.openxmlformats.org/officeDocument/2006/relationships/image" Target="../media/image11.png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950085" y="4187825"/>
            <a:ext cx="61233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多年从业经验,专注实战操作研究，独创《人气战法》《黄金战法》《绝对龙头战法》，熟知散户操作心理，建立完整盈利模式，精湛的短线技术，准确把握市场热点，帮助散户们在操作中确定方向，深受全国用户喜爱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290060" y="3625850"/>
            <a:ext cx="4839335" cy="384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刘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</a:t>
            </a:r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涛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执业编号:A1120619060024</a:t>
            </a:r>
            <a:endParaRPr lang="en-US" altLang="zh-CN">
              <a:solidFill>
                <a:srgbClr val="742F0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20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: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 descr="刘涛_1661826554142"/>
          <p:cNvPicPr>
            <a:picLocks noChangeAspect="1"/>
          </p:cNvPicPr>
          <p:nvPr/>
        </p:nvPicPr>
        <p:blipFill>
          <a:blip r:embed="rId4"/>
          <a:srcRect b="9903"/>
          <a:stretch>
            <a:fillRect/>
          </a:stretch>
        </p:blipFill>
        <p:spPr>
          <a:xfrm>
            <a:off x="8133080" y="675640"/>
            <a:ext cx="3101340" cy="5083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79525" y="906145"/>
            <a:ext cx="7658100" cy="2343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60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endParaRPr lang="zh-CN" altLang="en-US" sz="60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9600" y="1466215"/>
            <a:ext cx="815530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中长线组合业绩与控盘</a:t>
            </a:r>
            <a:endParaRPr lang="zh-CN" altLang="en-US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7040" y="1257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业绩好，股价不涨，看控盘与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资金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830" y="913765"/>
            <a:ext cx="11351260" cy="52241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7040" y="125730"/>
            <a:ext cx="71735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业绩好，各类资金都爱，剩下的就是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节奏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390" y="720090"/>
            <a:ext cx="10709275" cy="57232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  </a:t>
            </a:r>
            <a:r>
              <a:rPr lang="zh-CN" altLang="en-US" sz="2400" b="1">
                <a:solidFill>
                  <a:schemeClr val="bg1"/>
                </a:solidFill>
              </a:rPr>
              <a:t>中线趋势</a:t>
            </a:r>
            <a:r>
              <a:rPr lang="zh-CN" altLang="en-US" sz="2400" b="1">
                <a:solidFill>
                  <a:schemeClr val="bg1"/>
                </a:solidFill>
              </a:rPr>
              <a:t>拐点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17650" y="5521960"/>
            <a:ext cx="9632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绝大多数个股的短线加速拉升都需要得到活跃的资金推动，个股的中线趋势也需要活跃资金来延续，资金可以进进出出，但是不能持续流出，会出现短期资金匮乏而引起的破位</a:t>
            </a:r>
            <a:r>
              <a:rPr lang="zh-CN" altLang="en-US"/>
              <a:t>走势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580" y="807720"/>
            <a:ext cx="11461115" cy="57251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90950" y="4693285"/>
            <a:ext cx="6927850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中线一个月左右，趋势看智能辅助线发散情况，以及慧眼</a:t>
            </a:r>
            <a:r>
              <a:rPr lang="en-US" altLang="zh-CN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k</a:t>
            </a:r>
            <a:r>
              <a:rPr lang="zh-CN" altLang="en-US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线</a:t>
            </a:r>
            <a:endParaRPr lang="zh-CN" altLang="en-US" sz="20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总结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C9F754DE-2CAD-44b6-B708-469DEB6407EB-2" descr="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" y="0"/>
            <a:ext cx="1197229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总结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476476347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</a:t>
            </a:r>
            <a:r>
              <a:rPr lang="zh-CN" altLang="en-US" sz="2800" b="1">
                <a:solidFill>
                  <a:schemeClr val="bg1"/>
                </a:solidFill>
              </a:rPr>
              <a:t>大盘分析平台显示，资金持续</a:t>
            </a:r>
            <a:r>
              <a:rPr lang="zh-CN" altLang="en-US" sz="2800" b="1">
                <a:solidFill>
                  <a:schemeClr val="bg1"/>
                </a:solidFill>
              </a:rPr>
              <a:t>泛绿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445" y="751205"/>
            <a:ext cx="10752455" cy="57461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319145" y="3832860"/>
            <a:ext cx="4754880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短期来看市场缺乏上涨动力</a:t>
            </a:r>
            <a:endParaRPr lang="zh-CN" altLang="en-US" sz="24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zh-CN" altLang="en-US" sz="2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长期横盘之后有可能出现</a:t>
            </a:r>
            <a:r>
              <a:rPr lang="zh-CN" altLang="en-US" sz="2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调整</a:t>
            </a:r>
            <a:endParaRPr lang="zh-CN" altLang="en-US" sz="24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zh-CN" altLang="en-US" sz="2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形成双底</a:t>
            </a:r>
            <a:r>
              <a:rPr lang="zh-CN" altLang="en-US" sz="2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走势</a:t>
            </a:r>
            <a:endParaRPr lang="zh-CN" altLang="en-US" sz="24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zh-CN" altLang="en-US" sz="2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注意个股的本质情况判断是否</a:t>
            </a:r>
            <a:r>
              <a:rPr lang="zh-CN" altLang="en-US" sz="2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离场</a:t>
            </a:r>
            <a:endParaRPr lang="zh-CN" altLang="en-US" sz="24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</a:t>
            </a:r>
            <a:r>
              <a:rPr lang="zh-CN" altLang="en-US" sz="2800" b="1">
                <a:solidFill>
                  <a:schemeClr val="bg1"/>
                </a:solidFill>
              </a:rPr>
              <a:t>政策逐步完善，量变到质变</a:t>
            </a:r>
            <a:r>
              <a:rPr lang="zh-CN" altLang="en-US" sz="2800" b="1">
                <a:solidFill>
                  <a:schemeClr val="bg1"/>
                </a:solidFill>
              </a:rPr>
              <a:t>过程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" name="椭圆 1"/>
          <p:cNvSpPr/>
          <p:nvPr>
            <p:custDataLst>
              <p:tags r:id="rId1"/>
            </p:custDataLst>
          </p:nvPr>
        </p:nvSpPr>
        <p:spPr>
          <a:xfrm>
            <a:off x="3930436" y="1019281"/>
            <a:ext cx="4330263" cy="433026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3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4970742" y="2059588"/>
            <a:ext cx="2249652" cy="2249652"/>
          </a:xfrm>
          <a:prstGeom prst="ellipse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5131521" y="2212107"/>
            <a:ext cx="1945515" cy="1945515"/>
          </a:xfrm>
          <a:prstGeom prst="ellipse">
            <a:avLst/>
          </a:prstGeom>
          <a:gradFill>
            <a:gsLst>
              <a:gs pos="100000">
                <a:schemeClr val="accent1">
                  <a:alpha val="100000"/>
                </a:schemeClr>
              </a:gs>
              <a:gs pos="50000">
                <a:schemeClr val="accent1">
                  <a:lumMod val="80000"/>
                  <a:lumOff val="20000"/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>
            <a:noFill/>
          </a:ln>
          <a:effectLst>
            <a:outerShdw blurRad="2159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2000" b="1">
              <a:solidFill>
                <a:srgbClr val="FFFFFF"/>
              </a:solidFill>
              <a:latin typeface="+mj-ea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4375918" y="1464764"/>
            <a:ext cx="3439299" cy="3439935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740251" y="1688459"/>
            <a:ext cx="3190185" cy="10580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实施科技创新再贷款、科技创新专项担保，建立金融支持科技创新的长效投入机制。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740251" y="882650"/>
            <a:ext cx="3190185" cy="75433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  <a:cs typeface="+mn-ea"/>
              </a:rPr>
              <a:t>把科技金融纳入战略规划和年度重点任务</a:t>
            </a:r>
            <a:endParaRPr lang="zh-CN" altLang="en-US" sz="2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7" name="矩形 16"/>
          <p:cNvSpPr/>
          <p:nvPr>
            <p:custDataLst>
              <p:tags r:id="rId7"/>
            </p:custDataLst>
          </p:nvPr>
        </p:nvSpPr>
        <p:spPr>
          <a:xfrm>
            <a:off x="252730" y="4372610"/>
            <a:ext cx="4192905" cy="27952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提高高管、基金经理跟投比例和锁定期，延长现行锁定期限，确保与投资者风险共担。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建立以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‌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基金投资收益为核心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‌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的考核体系，降低规模排名、收入利润等指标权重，将基金利润率等直接关乎投资者利益的指标纳入考核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347345" y="3599815"/>
            <a:ext cx="4028440" cy="66738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绑定利益，建立核心考核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机制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8351575" y="3020456"/>
            <a:ext cx="3190185" cy="10580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2025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年退市新规通过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严标准、强执行、优生态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的组合拳，推动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A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股加速出清劣质企业。投资者需深刻理解四大退市标准，警惕高风险标的，同时把握注册制下优质资产的长期价值。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8351575" y="2227358"/>
            <a:ext cx="3190185" cy="75433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2"/>
                </a:solidFill>
                <a:latin typeface="+mn-ea"/>
                <a:cs typeface="+mn-ea"/>
              </a:rPr>
              <a:t>打通</a:t>
            </a:r>
            <a:r>
              <a:rPr lang="zh-CN" altLang="en-US" sz="2400" b="1" dirty="0">
                <a:solidFill>
                  <a:schemeClr val="accent2"/>
                </a:solidFill>
                <a:latin typeface="+mn-ea"/>
                <a:cs typeface="+mn-ea"/>
              </a:rPr>
              <a:t>进退任督二脉</a:t>
            </a:r>
            <a:endParaRPr lang="zh-CN" altLang="en-US" sz="2400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16" name="弧形 15"/>
          <p:cNvSpPr/>
          <p:nvPr>
            <p:custDataLst>
              <p:tags r:id="rId11"/>
            </p:custDataLst>
          </p:nvPr>
        </p:nvSpPr>
        <p:spPr>
          <a:xfrm rot="13140000">
            <a:off x="4675872" y="1782511"/>
            <a:ext cx="2810663" cy="2810663"/>
          </a:xfrm>
          <a:prstGeom prst="arc">
            <a:avLst>
              <a:gd name="adj1" fmla="val 16909494"/>
              <a:gd name="adj2" fmla="val 103454"/>
            </a:avLst>
          </a:prstGeom>
          <a:ln w="6350">
            <a:gradFill>
              <a:gsLst>
                <a:gs pos="0">
                  <a:schemeClr val="accent1">
                    <a:alpha val="0"/>
                  </a:schemeClr>
                </a:gs>
                <a:gs pos="35000">
                  <a:schemeClr val="accent1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>
            <p:custDataLst>
              <p:tags r:id="rId12"/>
            </p:custDataLst>
          </p:nvPr>
        </p:nvSpPr>
        <p:spPr>
          <a:xfrm>
            <a:off x="5174615" y="2746375"/>
            <a:ext cx="1824990" cy="9855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量变之后形成质变就是</a:t>
            </a:r>
            <a:r>
              <a:rPr lang="zh-CN" altLang="en-US" sz="2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爆发</a:t>
            </a:r>
            <a:endParaRPr lang="zh-CN" altLang="en-US" sz="24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椭圆 10"/>
          <p:cNvSpPr/>
          <p:nvPr>
            <p:custDataLst>
              <p:tags r:id="rId13"/>
            </p:custDataLst>
          </p:nvPr>
        </p:nvSpPr>
        <p:spPr>
          <a:xfrm>
            <a:off x="7496199" y="2839340"/>
            <a:ext cx="584655" cy="584655"/>
          </a:xfrm>
          <a:prstGeom prst="ellipse">
            <a:avLst/>
          </a:prstGeom>
          <a:gradFill>
            <a:gsLst>
              <a:gs pos="50000">
                <a:schemeClr val="accent2">
                  <a:lumMod val="80000"/>
                  <a:lumOff val="2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14"/>
            </p:custDataLst>
          </p:nvPr>
        </p:nvSpPr>
        <p:spPr>
          <a:xfrm>
            <a:off x="4975825" y="4414097"/>
            <a:ext cx="584655" cy="584655"/>
          </a:xfrm>
          <a:prstGeom prst="ellipse">
            <a:avLst/>
          </a:prstGeom>
          <a:gradFill>
            <a:gsLst>
              <a:gs pos="50000">
                <a:schemeClr val="accent1">
                  <a:lumMod val="80000"/>
                  <a:lumOff val="2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5"/>
            </p:custDataLst>
          </p:nvPr>
        </p:nvSpPr>
        <p:spPr>
          <a:xfrm>
            <a:off x="4872240" y="1443793"/>
            <a:ext cx="584655" cy="584655"/>
          </a:xfrm>
          <a:prstGeom prst="ellipse">
            <a:avLst/>
          </a:prstGeom>
          <a:gradFill>
            <a:gsLst>
              <a:gs pos="50000">
                <a:schemeClr val="accent1">
                  <a:lumMod val="80000"/>
                  <a:lumOff val="2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3" name="图片 4" descr="343439383331313b343532303032303bb8f6c8cbd0c5cfa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642363" y="2989317"/>
            <a:ext cx="288225" cy="288225"/>
          </a:xfrm>
          <a:prstGeom prst="rect">
            <a:avLst/>
          </a:prstGeom>
        </p:spPr>
      </p:pic>
      <p:pic>
        <p:nvPicPr>
          <p:cNvPr id="13" name="图片 3" descr="343439383331313b343532303031393bd2b5bca8b9dcc0ed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124530" y="4587587"/>
            <a:ext cx="288225" cy="288225"/>
          </a:xfrm>
          <a:prstGeom prst="rect">
            <a:avLst/>
          </a:prstGeom>
        </p:spPr>
      </p:pic>
      <p:pic>
        <p:nvPicPr>
          <p:cNvPr id="14" name="图片 16" descr="343439383331313b343532303033323bd3a6d3c3b9dcc0ed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013955" y="1591863"/>
            <a:ext cx="288225" cy="288225"/>
          </a:xfrm>
          <a:prstGeom prst="rect">
            <a:avLst/>
          </a:prstGeom>
        </p:spPr>
      </p:pic>
      <p:sp>
        <p:nvSpPr>
          <p:cNvPr id="30" name="弧形 29"/>
          <p:cNvSpPr/>
          <p:nvPr>
            <p:custDataLst>
              <p:tags r:id="rId25"/>
            </p:custDataLst>
          </p:nvPr>
        </p:nvSpPr>
        <p:spPr>
          <a:xfrm rot="20393373">
            <a:off x="4673965" y="1782511"/>
            <a:ext cx="2810663" cy="2810663"/>
          </a:xfrm>
          <a:prstGeom prst="arc">
            <a:avLst>
              <a:gd name="adj1" fmla="val 16909494"/>
              <a:gd name="adj2" fmla="val 103454"/>
            </a:avLst>
          </a:prstGeom>
          <a:ln w="6350">
            <a:gradFill>
              <a:gsLst>
                <a:gs pos="0">
                  <a:schemeClr val="accent1">
                    <a:alpha val="0"/>
                  </a:schemeClr>
                </a:gs>
                <a:gs pos="35000">
                  <a:schemeClr val="accent1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31" name="弧形 30"/>
          <p:cNvSpPr/>
          <p:nvPr>
            <p:custDataLst>
              <p:tags r:id="rId26"/>
            </p:custDataLst>
          </p:nvPr>
        </p:nvSpPr>
        <p:spPr>
          <a:xfrm rot="6016544">
            <a:off x="4673965" y="1781875"/>
            <a:ext cx="2810663" cy="2810663"/>
          </a:xfrm>
          <a:prstGeom prst="arc">
            <a:avLst>
              <a:gd name="adj1" fmla="val 16909494"/>
              <a:gd name="adj2" fmla="val 103454"/>
            </a:avLst>
          </a:prstGeom>
          <a:ln w="6350">
            <a:gradFill>
              <a:gsLst>
                <a:gs pos="0">
                  <a:schemeClr val="accent2">
                    <a:alpha val="0"/>
                  </a:schemeClr>
                </a:gs>
                <a:gs pos="35000">
                  <a:schemeClr val="accent2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</p:spTree>
    <p:custDataLst>
      <p:tags r:id="rId2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</a:t>
            </a:r>
            <a:r>
              <a:rPr lang="zh-CN" altLang="en-US" sz="2800" b="1">
                <a:solidFill>
                  <a:schemeClr val="bg1"/>
                </a:solidFill>
              </a:rPr>
              <a:t>磨底是煎熬的，前景是广阔</a:t>
            </a:r>
            <a:r>
              <a:rPr lang="zh-CN" altLang="en-US" sz="2800" b="1">
                <a:solidFill>
                  <a:schemeClr val="bg1"/>
                </a:solidFill>
              </a:rPr>
              <a:t>的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085" y="695325"/>
            <a:ext cx="10956290" cy="5854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</a:t>
            </a:r>
            <a:r>
              <a:rPr lang="zh-CN" altLang="en-US" sz="2400" b="1">
                <a:solidFill>
                  <a:schemeClr val="bg1"/>
                </a:solidFill>
              </a:rPr>
              <a:t>中长线</a:t>
            </a:r>
            <a:r>
              <a:rPr lang="zh-CN" altLang="en-US" sz="2400" b="1">
                <a:solidFill>
                  <a:schemeClr val="bg1"/>
                </a:solidFill>
              </a:rPr>
              <a:t>组合拳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946150" y="4128770"/>
            <a:ext cx="5000625" cy="19138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公募，私募基金对上市个股把控严格，一般都会筛选业绩稳定增长或者出现营收扭转的上市公司，基本面不会出现太大问题</a:t>
            </a:r>
            <a:endParaRPr kumimoji="1"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6696710" y="4128770"/>
            <a:ext cx="4530725" cy="19138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明显的庄家做盘已经进入的，中长线资金布局从控盘做起，有控盘筹码集中配合其他类长线资金达到持续上涨的</a:t>
            </a:r>
            <a:r>
              <a:rPr kumimoji="1"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标准</a:t>
            </a:r>
            <a:endParaRPr kumimoji="1"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Oval 11"/>
          <p:cNvSpPr/>
          <p:nvPr>
            <p:custDataLst>
              <p:tags r:id="rId3"/>
            </p:custDataLst>
          </p:nvPr>
        </p:nvSpPr>
        <p:spPr>
          <a:xfrm>
            <a:off x="2996883" y="2305050"/>
            <a:ext cx="789553" cy="789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4"/>
            </p:custDataLst>
          </p:nvPr>
        </p:nvCxnSpPr>
        <p:spPr>
          <a:xfrm>
            <a:off x="6091873" y="3576320"/>
            <a:ext cx="0" cy="2412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11"/>
          <p:cNvSpPr/>
          <p:nvPr>
            <p:custDataLst>
              <p:tags r:id="rId5"/>
            </p:custDataLst>
          </p:nvPr>
        </p:nvSpPr>
        <p:spPr>
          <a:xfrm>
            <a:off x="8396923" y="2305050"/>
            <a:ext cx="789553" cy="789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1304608" y="3465195"/>
            <a:ext cx="4174759" cy="3987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业绩标准是中长线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资金的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首选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6704648" y="3444875"/>
            <a:ext cx="4174759" cy="3987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控盘</a:t>
            </a:r>
            <a:r>
              <a:rPr lang="zh-CN" altLang="en-US" sz="24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代表有庄家入场</a:t>
            </a:r>
            <a:endParaRPr lang="zh-CN" altLang="en-US" sz="24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7040" y="1257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选好业绩与控盘从底部做起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  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210" y="822325"/>
            <a:ext cx="11094085" cy="53492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7040" y="1257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选好业绩与控盘从底部做起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0" y="842010"/>
            <a:ext cx="12009120" cy="5155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7040" y="125730"/>
            <a:ext cx="67602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基本面好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形成控盘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+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买在低位</a:t>
            </a:r>
            <a:endParaRPr lang="en-US" altLang="zh-CN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070" y="785495"/>
            <a:ext cx="10818495" cy="57816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7040" y="1257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滚动净利润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底部扭转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" y="842645"/>
            <a:ext cx="10728960" cy="57334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i*1_1_4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4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6000000238418579,&quot;colorType&quot;:1,&quot;foreColorIndex&quot;:5,&quot;pos&quot;:1,&quot;transparency&quot;:0.64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i*1_1_2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5,6,5,6,5,6]}"/>
</p:tagLst>
</file>

<file path=ppt/tags/tag2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0957_2*n_h_i*1_1_1"/>
  <p:tag name="KSO_WM_TEMPLATE_CATEGORY" val="diagram"/>
  <p:tag name="KSO_WM_TEMPLATE_INDEX" val="2023095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.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i*1_1_3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57_2*n_h_h_f*1_2_1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57_2*n_h_h_a*1_2_1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57_2*n_h_h_f*1_2_3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57_2*n_h_h_a*1_2_3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57_2*n_h_h_f*1_2_2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根据需要可酌情增减文字，以便观者准确地理解您传达的思想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57_2*n_h_h_a*1_2_2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3499999940395355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0957_2*n_h_a*1_1_1"/>
  <p:tag name="KSO_WM_TEMPLATE_CATEGORY" val="diagram"/>
  <p:tag name="KSO_WM_TEMPLATE_INDEX" val="202309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2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3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1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2*n_h_h_x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73*73"/>
  <p:tag name="KSO_WM_UNIT_TYPE" val="n_h_h_x"/>
  <p:tag name="KSO_WM_UNIT_INDEX" val="1_2_2_1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2*n_h_h_x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64*69"/>
  <p:tag name="KSO_WM_UNIT_TYPE" val="n_h_h_x"/>
  <p:tag name="KSO_WM_UNIT_INDEX" val="1_2_3_1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2*n_h_h_x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73*73"/>
  <p:tag name="KSO_WM_UNIT_TYPE" val="n_h_h_x"/>
  <p:tag name="KSO_WM_UNIT_INDEX" val="1_2_1_1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3499999940395355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497.0249938964844,&quot;left&quot;:19.85,&quot;top&quot;:67.37500610351563,&quot;width&quot;:888.95000610351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3499999940395355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79]}"/>
</p:tagLst>
</file>

<file path=ppt/tags/tag4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4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64_1*l_h_f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24.5284118652344,&quot;left&quot;:70.878173828125,&quot;top&quot;:166.38579406738282,&quot;width&quot;:818.24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4"/>
  <p:tag name="KSO_WM_UNIT_TEXT_TYPE" val="1"/>
  <p:tag name="KSO_WM_UNIT_TEXT_LAYER_COUNT" val="1"/>
  <p:tag name="KSO_WM_UNIT_PRESET_TEXT" val="单击此处添加文本具体内容，简明扼要地阐述您的观点。根据需要可酌情增减文字，以便观者准确地理解您传达的思想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64_1*l_h_f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24.5284118652344,&quot;left&quot;:70.878173828125,&quot;top&quot;:166.38579406738282,&quot;width&quot;:818.24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4"/>
  <p:tag name="KSO_WM_UNIT_TEXT_TYPE" val="1"/>
  <p:tag name="KSO_WM_UNIT_TEXT_LAYER_COUNT" val="1"/>
  <p:tag name="KSO_WM_UNIT_PRESET_TEXT" val="单击此处添加文本具体内容，简明扼要地阐述您的观点。根据需要可酌情增减文字，以便观者准确地理解您传达的思想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64_1*l_h_i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24.5284118652344,&quot;left&quot;:70.878173828125,&quot;top&quot;:166.38579406738282,&quot;width&quot;:818.24365234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64_1*l_h_i*1_2_2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24.5284118652344,&quot;left&quot;:70.878173828125,&quot;top&quot;:166.38579406738282,&quot;width&quot;:818.24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64_1*l_h_i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24.5284118652344,&quot;left&quot;:70.878173828125,&quot;top&quot;:166.38579406738282,&quot;width&quot;:818.243652343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4_1*l_h_a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24.5284118652344,&quot;left&quot;:70.878173828125,&quot;top&quot;:166.38579406738282,&quot;width&quot;:818.24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4_1*l_h_a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24.5284118652344,&quot;left&quot;:70.878173828125,&quot;top&quot;:166.38579406738282,&quot;width&quot;:818.24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1420]}"/>
</p:tagLst>
</file>

<file path=ppt/tags/tag5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5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5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6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6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6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6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6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PP_MARK_KEY" val="5d6e9262-ca8a-4070-8ad5-698f89e303ea"/>
  <p:tag name="COMMONDATA" val="eyJoZGlkIjoiZWRlYjNmNTQ1MzZkMTYyOWVmOTkwZmFjYjg5ZTRlZDgifQ=="/>
  <p:tag name="commondata" val="eyJoZGlkIjoiNDI1NGQ4MDY4NjMxYWVlMzc3ODM2NDE0MmU1ODUxYzYifQ=="/>
  <p:tag name="resource_record_key" val="{&quot;13&quot;:[19972048],&quot;19&quot;:[20342742],&quot;70&quot;:[3312563,3314338,3312530,3314312,3324109,3324630,3318477,3315857,3320071,3314290,3323785,3327011,3317789,3330155,3312140,3328082,3314398,3321989,3312345,3319356,3318903,3332761,3321502,3323868,3322475,3316230,3322005,3313621,3318990,3328119,3312419,3321780,3321442,3312142,3313566,3322195,3318988,3331400,3314227,3318475,3321480,3331402,3403044,3322133,3327686,3319360,3312417,3321782,3330472,3322019,3322421,3322227,3322235,3312479,3321420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2">
      <extobjdata type="C9F754DE-2CAD-44b6-B708-469DEB6407EB" data="ewoJIkZpbGVJZCIgOiAiNDA0MzM1MTc3NTQ5IiwKCSJHcm91cElkIiA6ICIxNjY5NTI4NDIiLAoJIkltYWdlIiA6ICJpVkJPUncwS0dnb0FBQUFOU1VoRVVnQUFDV1FBQUFWaENBWUFBQUFKV2hYRkFBQUFBWE5TUjBJQXJzNGM2UUFBSUFCSlJFRlVlSnpzM1hkNGxlWDl4L0hQV2RtYkpKQ0VRTmg3NzZYSUZCUlJjQStjVlZ1cnRWcTExZFpxdFZyYjJwL1dXaWNPY0FBeVJKVGxnSVFkd2dnSkVFaElBa2tnSVlFUXNuUFc3NC9BS2Nkc1BCakgrM1ZkWE0xenorL3p4TDl5ZlhyZkJxZlQ2UlFBQUFBQUFBQUFBQUFBQUFBQTREc3p0bllCQUFBQUFBQUFBQUFBQUFBQUFQQlRRU0FMQUFBQUFBQUFBQUFBQUFBQUFEeUVRQllBQUFBQUFBQUFBQUFBQUFBQWVBaUJMQUFBQUFBQUFBQUFBQUFBQUFEd0VBSlpBQUFBQUFBQUFBQUFBQUFBQU9BaEJMSUFBQUFBQUFBQUFBQUFBQUFBd0VNSVpBRUFBQUFBQUFBQUFBQUFBQUNBaHhESUFnQUFBQUFBQUFBQUFBQUFBQUFQSVpBRkFBQUFBQUFBQUFBQUFBQUFBQjVDSUFzQUFBQUFBQUFBQUFBQUFBQUFQSVJBRmdBQUFBQUFBQUFBQUFBQUFBQjRDSUVzQUFBQUFBQUFBQUFBQUFBQUFQQVFBbGtBQUFBQUFBQUFBQUFBQUFBQTRDRUVzZ0FBQUFBQUFBQUFBQUFBQUFEQVF3aGtBUUFBQUFBQUFBQUFBQUFBQUlDSEVNZ0NBQUFBQUFBQUFBQUFBQUFBQUE4aGtBVUFBQUFBQUFBQUFBQUFBQUFBSGtJZ0N3QUFBQUFBQUFBQUFBQUFBQUE4aEVBV0FBQUFBQUFBQUFBQUFBQUFBSGdJZ1N3QUFBQUFBQUFBQUFBQUFBQUE4QkFDV1FBQUFBQUFBQUFBQUFBQUFBRGdJUVN5QUFBQUFBQUFBQUFBQUFBQUFNQkRDR1FCQUFBQUFBQUFBQUFBQUFBQWdJY1F5QUlBQUFBQUFBQUFBQUFBQUFBQUR5R1FCUUFBQUFBQUFBQUFBQUFBQUFBZVFpQUxBQUFBQUFBQUFBQUFBQUFBQUR5RVFCWUFBQUFBQUFBQUFBQUFBQUFBZUFpQkxBQUFBQUFBQUFBQUFBQUFBQUR3RUFKWkFBQUFBQUFBQUFBQUFBQUFBT0FoQkxJQUFBQUFBQUFBQUFBQUFBQUF3RU1JWkFFQUFBQUFBQUFBQUFBQUFBQ0FoeERJQWdBQUFBQUFBQUFBQUFBQUFBQVBJWkFGQUFBQUFBQUFBQUFBQUFBQUFCNUNJQXNBQUFBQUFBQUFBQUFBQUFBQVBJUkFGZ0FBQUFBQUFBQUFBQUFBQUFCNENJRXNBQUFBQUFBQUFBQUFBQUFBQVBBUUFsa0FBQUFBQUFBQUFBQUFBQUFBNENFRXNnQUFBQUFBQUFBQUFBQUFBQURBUXdoa0FRQUFBQUFBQUFBQUFBQUFBSUNIRU1nQ0FBQUFBQUFBQUFBQUFBQUFBQThoa0FVQUFBQUFBQUFBQUFBQUFBQUFIa0lnQ3dBQUFBQUFBQUFBQUFBQUFBQThoRUFXQUFBQUFBQUFBQUFBQUFBQUFIZ0lnU3dBQUFBQUFBQUFBQUFBQUFBQThCQnpheGNBQUFBQUFNQ0ZWbEpTMHRvbEFCZEVSa2FHb3FPakZSVVYxZHFsQUFBQUFBQUFBRGlERTdJQUFBQUFBQUIreEp4T1oydVhBQUFBQUFBQUFPQWNCTElBQUFBQUFBQUFBQUFBQUFBQXdFTUlaQUVBQUFBQUFBQUFBQUFBQUFDQWh4RElBZ0FBQUFBQUFBQUFBQUFBQUFBUElaQUZBQUFBQUFBQUFBQUFBQUFBQUI1Q0lBc0FBQUFBQUFBQUFBQUFBQUFBUElSQUZnQUFBQUFBQUFBQUFBQUFBQUI0Q0lFc0FBQUFBQUFBQUFBQUFBQUFBUEFRQWxrQUFBQUFBSndIbTlXcXZPejA4NXJyZERvYTdMUGJyRHArOUlpcXF5ck90elJKVWw1MnVncnlEbituTlM2VTh0S1MxaTZoUWRWVmxkcXhZYTJLaXdxYVBTYy9KMHRybDc1L0Fhc0NBQUFBQUFBQThHTkNJQXNBQUFBQWdQT3c1SjEvYWQ3TGY5Ykp3bU10bnB1d2FySGUvdnRqOVFhelNvcUw5TVp6RCt0dytyN3ZWTi9IcnoyblZRdmYvazVyWEFqYjFuMmhsNTY0VzhkeU1sczA3K2poREIxTVNXcnh2MU1uanJ1dGN6aDlyOTc4MnlNcUxTbXVkNStES2R1MWN1RmJLc2pOYm5adFJRVjVTbHkzc3RuanJUWFZ5cy9KVXZMV2RWcTc5SDNack5abXp3VUFBQUFBQUFEd3cyZHU3UUlBQUFBQUFQZ3hHanQxbGc2bUpHbjFvcm02OGI0L3RtanV3WlFrQlllR3E2emtsS3FyS3QzNlNvcUxKRW1scDA2cUtEK3Z6dHlnMERieTh2WTUvOEpiV1kvK3cvVE5aeDlwOVNmdjZQYUhubTMydklSVm55ZzlkV2VMOTV0NnpSMGFmdkUwMTdOL1lJaE9GT1JwMlhzdjY1WUhucFFrdDk5QjZ2YU44dlVQVUlldXZWUlZXVjd2bW1helJXYUxWNlA3SHRpVHFPTENBbG10TmFvb082MktzdE1xTFNsV2NXRytUcDg2NFRhMmErOUI2dHl6ZjR2ZkRRQUFBQUFBQU1BUEU0RXNBQUFBQUFEcWNmTDRNUjA5Y3FqUk1XM2J4OG5YUDFDcFNSc2JIZGQzNkZqWHo2ZUxpNVNmazZXUkUyWm85ZUozbExaN1c3MXpWaTU4cTk3MjYrNTVUTjM3RFcyaSt0YjF5cE8vVWtWNWFZUDlkcHRWdVprSDlNTER0elE0WnZyMXYxQy9ZUmU1dFVWMzdLcGJIM3k2V1RWVVZWYm8veDcvUlozMjhIWXh1bVRHRGZweTZUd2xyRnFzQVNQRzY1VS8zMWRuM0l1L3Y3UEJ0VWRPbUtISnMrWTB1bi9pK2xYS3pUb28vOEFnbWMxZTh2THhrYmVQbjJMaXVxbXIvMkQ1QlFUS1B6QllnY0doQ204YjNheDNBZ0FBQUFBQUFQRGpRQ0FMQUFBQUFJQjZaT3pmclRXZnZOUGt1SUxjN0JZRnNwSzN4Y3ZieDA4OUJ3eFhwKzU5TlhIbVRXNWpUeGVmMFB4L1A2M0xicmhIY2QzNzFGa3JJQ2kwVHB2VDZaVEJZR2l5MXU5TGRYV2wycldQVTYvQm8xczh0L3owS1cxY3MxUU9lOTNySEN2S1RtdnZqczNOV3NkYVU5VmczNGhMTHRPQjVFUWQycmRiSXlkY3JwdCsvU2RKVWxMQ2FxWHYzYW5aZHp6VTZDbGtJV0VScXE2cTFJbmpSeVhKZFMzaTJRQ2ZYMENRSktuWHdCRzY4dFlIbWxVdkFBQUFBQUFBZ0o4T0Fsa0FBQUFBQU5SajRNaEwxTFAvc0FiN0hRNkhYdm56ZlJvK2ZycEdUWnpSN0hXVHQ2MVhueUZqWlBIeWxzWExXeFZscDFWVGZVNTQ2RXl3eW1nMHltZzBuZE5zVkhCWWVMMXJMbnZ2WlZWVmx1djZlMzR2bzhsVTc1aDFLejVXZm02MmJ2amxINXBkNjNjUjNpN1c3YXJBbE8wSjhnc0lWcGRlQTF4dFZSVmwyckI2cVlhTm42YVFzQWhKMHZHalI3Unh6ZEo2MXl3NVdhalZuOHo5enJVWkRFWmRmZGZ2NU9zWElLUEpwTTQ5KzZ1cW9selo2WHZWZCtoWTlSd3dYSkswNk0xL3FHdWZRUm84WmxLZE5ZNWs3TmY3THozcDFqYjM3NytYSkEyOTZOTHZYQ01BQUFBQUFBQ0FIeThDV1FBQUFBQUExTVBMMjZmUlU1SWNkcnRyWEZCby9VR3BienVZa3FUaXdud05Iei9kMWJaMnlYdEsyYjZoenRnVkg3N205dXdmR0t5SG5uKzd6cmpLOGpLbEpTZXFVNDkrRFlheEpNbnBjQ2hqNzA0ZDJyZGJYWG9QYkZhOTUrdUttKzlUVUVnYlNWSlJmcDVXTG54TGg5UDNxa3Z2Z1c2QnJDT0gwclJyODFkS2pGK3Bmc011MHJoTFp5dWtUYVRtL09ZcHRZbXNlNDFmZE1ldXV1TjN6eldyaHFyS2N2M2prZHNhN1BjUERIWjczaDYvU3RXVkZSbzE4UXBYVzhhK1hRcHBFMUh2L0E1ZGUrbUpseGRJa2o3LzZIWHRTVXpRNHk5OUpFa3lHQTM2NEpWblZGbGUxdVMxbDM0QlFhNHdHZ0FBQUFBQUFJQ2ZCZ0paQUFBQUFBQTBJaTg3WGRWVmxYWGFuVTZucE5wVG16TFQ5dFE3Tjd4dHRGdFlxNkdUbjZJNmROYlZkejdjWUEySjYxYzJlQzFpU3RJRzJXMVdEUm85c2NINWtqUnEwa3dsYlZpamIxWjhwTTY5Qmx6UUt3Njc5eHVxazRYSHRIeitxMHJkbmlCdlh6OU51KzR1RFJrN1dVY1BaMmpONG5mVlo4Z1lEUjgvWGZjLy9WOXQrdkpUYlk5ZnBkVHRHelJrN0dTTnZYUjJuY0NVSkpXWGxpaDU2L3BtMVZEZmxZVjdkMnpTb1gyN1hjOVRadDhxSDc4QVZWZFZhdHY2TDlTMXoyQkZSbmRvOW5zYVRTWTVuVTVsSHRqamVqNVh4cjVkeXRpM3E5RTFob3lkck9uWDM5M3NQUUVBQUFBQUFBRDg4QkhJQWdBQUFBQ2dFYXNXdnExak9aa045cWRzMzFEdkNWZVNOUFdhTzF6WDlxVWxKeW92TzczZWNVNm5VemFydGNFOTdHZE80NnJQemcxcjVSOFlyTzU5aHpRNFJwSjgvUU0wWk53VWJmNXl1ZmJ2MnFMZWcwYzNPdjY3MkxidUMzMjVkSjZNUnFPR1hUeE5GMDI3V2o1K0Fjck5PcWlQLy90WDJXeFdIY3ZKa285ZmdQb1B2MGlUcnJ4Wnc4ZFAwL29WQzVRWXYwcVpCL2JvM2lmK0pZUEI2RnJUYlBaU1JkbnA3M1JsWVVWWnFVNFc1cXU4dEVRbkM0OXAvT1hYeWNjdlFIdTJ4YXV5dkV5QndhSGFzV0d0YTd6VFlWZEIzbUczTmtscTM3bUgyc1owbENRZFR0K3IwbE1uWlRBWTllV3llUm95ZHJMQ0lxSWtTYjBIajlLRUsyN1NmNTc2dGVZOCtMUnJqaVRWVkZYcTMwL2VwN0RJcVBOK0h3QUFBQUFBQUFBL1RBU3lBQUFBQUFCb1FxY2UvVFQ5K2wrNHRUa2NEcjMyeklNYU9tNnFSa3k0eksydnBxcEtiNzN3cU92WldsT3R0VXZlVTkraFk3Vi85N1k2NitmblpPbTFaeDlzdEliNlRvektQcGlxd3Z4Y2paNDhzOUhyQ3M4YU9XR0dFdGV2MHJyUEY2am53SkV5R28xTnpqa2ZQZm9QVTFGK25zWk11VkloYlNJbFNUczNmYVUxaTk5UnUvYWRkUFZkdjlQWG44N1g4bm12S0Q4M1M1ZGNmcjJDUXRyb2lsdnUwNUJ4VTJTejFyaUZzU1RwNnJ0cVR4RExUTnVqMU8wYmRNbU1HeFFZRXRaZ0RUWFZWVnE5YUs0aTJyVjN0UTI3K0ZJTnUvaFNKVzlkcjg4K2VOWFZicTJwbHE5L2dOS1N0eWt0K1grL0g0ZkRvZHlzQXlySXkzWmIrNUlaTjdyQ1ZUczJmcW1na0RZcUxUbXBuRU5wU2tsTTBFMzMvVkdTWkRLWkZScmVWa0doNFRwUmtLZU9YWHU3MXNqTFNwZlQ2VkJjOTc0dCtyWUFBQUFBQUFBQWZ2Z0laQUVBQUFBQTBBUXZieC9YcVVkbk9jNmNXdVhqNTErbnI2cXkzTzI1cExoSTFaWGxtbnpWbkhvRFdURngzWFRqZlU4MHVQK210Y3ZxdmFwdjI3b3ZaREFZbXJ5dThDei93R0FOSERWQlNRbXJ0WGZIUnZVYmRsR3o1clZVU0p0SVhYWkQ3VFY4NWFVbFdydmtQYVVtYlZUUEFjTjE1YTBQeU9MbHJabHo3bGVidGpHSy8yS2hEcVlrYWRvMWQ2cEw3NEdLaWV2VzRMcjVPVmxhTXZkRm1TMWU2dFp2U0pPQnNoNERocW1tdWxLRitibHV3YXh2R3oxNXBrWlBubG1uL2JrSGI5U1FzVk0wWmZadDljNHJ5cy9UL2wxYk5ITENERzM5NW5QZCtLc245T0YvbnRIR3RlNVhVM2J1MlY5cHlZa2FQR2F5cTIzdnpzMEtpNHhTdS9hZEduMEhBQUFBQUFBQUFEOCtCTElBQUFBQUFMakF3dHZHNk5xN0gxVkFjR2k5L2RhYWFoM1BPOUxnL1BMU2tqcHRCYm5aT3BpU3BONkRSOVVKaERWbTVJVEx0V1BEV20xY3MxUjloNDZ0Y3hLVnB6anNkaVZ0V0tQNEx4Yktack5weXV6Yk5IejhkQmtNQmttU3dXRFF1RXRuSzY1N0gzMzJ3WC8xMFgvL3F1aU9YVFY2OGt4MTd6ZFVKcFA3bnl5eTAvZnFremYvcnFyS0NxbXlRb3ZmZnJIWnRZeS83RHBGVEx2YW8rOG5TVjk5T2s5UkhicW9YV3h0cU1ySHoxODMvZnBQTXBuTm12ZlNuMlVPYnl0SjZqdDByRDU2OVZrVkYrWXJOS0tkS3NwTGxiWjdxOFpkZ0pvQUFBQUFBQUFBdEQ0Q1dRQUFBQUFBZkE4NmR1dlRZTi94bzBjMDcrV25HdXgzT2gxMXJpemNzS2IyRktZeFU2NXFVUjJoNFczVmM4Qnc3ZCs5VmZ0MmJsR2ZJV05hTkw4cE5tdU5kbS81UnB1Lytrd2xKd3ZsNngrZzZkZmRwVFp0WTVTWG5WNW52TUZnMU9VMzNLUEUrRlZLMjcxTmk5OStVZDYrZnVyZWQ2aW1YWGVuTEJadmJmbjZNNjMvZklGaXUvVFMxWGMrSkI5ZmYyV21KZXZqMTU3WEZUZi95blhTMTZmelh0SFJ3eG42MVo5ZWxpUlZWMVhxbjQvZExtOWZ2d2JyUFhIOHFBN3RUNjYzeittd0t6ODNTNG54cTl6YVRVYVQyc1owVkhycVRsMTN6Mk9xcWE1eTlmbjQrVXVTS3NwTDVSY1FKS24yeXN2SW1JNzZac1ZIbW4zSFE5cTRlb2tzWHQ0YU1uWktDNzRzQUFBQUFBQUFnQjhMQWxrQUFBQUFBTFN5Mk00OWRkdER6elRZSDc5eWtYWnNXT3Q2UG5vNFEvdDNiVkczdmtQTzY4cTdFUk11MC83ZFc3Vnh6VkwxSGp6YWRXcVZWQnVvcXFtdWtwZTNyOHdXUzR2WFh2M0pPOXExK1d1RlJyUlRYUGUreWo2WXFzOCsrRyt6NXZyNCttbnNwYk9WbExCR05kV1ZNbHU4OU00L0g5ZXhuRXdOSFRkVlUyYmZLcFBab2xNbmp1dnpqMTVYdTloTzZqZjhZaG1OUnBXV0ZPdkFua1NObm55bGpDYVRKTWxhVXh1VWFpeVFkZnpvRVcxY3ZhVGVQb2ZEb2FPSEQ2a29QOCt0M1dMeDBqMVAvRXU5Qm8xUzkzNURsWnEwMGEyL3FxSmNKU2VMRkJRUzVtcWJmTlVjemYvMzAvSUxtS3NkRzlabzVwejc1ZVh0MDZ6dkFnQUFBQUFBQU9ESGhVQVdBQUFBQUFBZTVuQTRKRWtHR1pvWVdhdTZxa0taYVhzYTdEOVZWT0QyZkN3blN5YXpSZU11blgxZTljVjI3cW00N24zVnJuMG4yYXcxc25oNXUvb1NWaTNXcHJYTGRPZWpmMU4waHk0dFh2dWlhVmVyWTdjKzZqTmtqTFo4dFZ6WkIxTjE1eVBQeTh2YnQ5RjU2ejlmb096MFZJMmFlSVZHVHJoYzFaV1ZNcG5NR2pIaGN2a0hCcXR6ei82U3BNeTBaSDM2L2lzeUdJMjY1cTdmeVdnMHl1bDBhdVdDTjJYeDh0YXdpNmU1MXF3c0w1TWsrZm9GTkxodnI0RWoxV3ZneUhyN25udndSZzBlTTBsVFp0OVdiLytzMjM1VGIvdmhqTDF5T2gxdXA2TEZkZStyZ2FNbUtDbGh0YnIyR2F4K3c4WTErajBBQUFBQUFBQUEvSGdSeUFJQUFBQUF3QU55c3c3SzRYRElaRExwd0o3dGtxU0FvT0FtWnRVcVBKYWpUOTc2UjRQOU5wdlZMVlEwWk94azllZy9UQUZCSWVkZDd5MFAvTG5lOXR6TUF3b0tEVCt2TUpZa0JZV0cxd2tiaFVWR3ljZlh2OUY1NTU1aVpUQVlYVmYvblYycnFDQlA4VjhzMHI2ZG05VTJwcU91dmZ0UmhiU0psTlBwME9wRjcraGdTcEptMy9GYitma0h1dFlwUFYwc1NYV3VlOHpQelpJazFkUlVuOWM3bm5YMkpLNXYyeDYvV2lGaEVZcUlpblcxSlc5ZHI5U2tEUW9LRGRlaGZidVVzUElUalp0MnRkdnBaQUFBQUFBQUFBQitHZ2hrQVFBQUFBRGdBWnUvL05RVnhKS2tpSGJ0MWFYM29HYk5iZCtwUjR1dUxKVFVhQmlycHJwS05kWFZNcHFNemRyL0xMdmRwcnpER1JvOGVtS0w1bDFJNmFrN2xiUmhqVEwyN3BURnkxc1hUYjlHWXlaZkpiUEZvdFBGUlZyeDRldktURXZXeEprM3EvZmcwVzV6c3cvdWxTU0ZSVVM1MnI1ZS9vRVMxNjlVWUhDb2xyN3pmN3I2cm9mZCtyK3JRL3VUbFhVZ1JkT3V1MHRTYlpEc3k2WHpsTEYzcDRhUG42N0pWODFSL01wRmlsKzVTTm5wZXpWbDFxMXFGOXZ5YXljQkFBQUFBQUFBL0hBUnlBSUFBQUFBb0JGOWhveVdkeE9uTzBuU2xObTNhZVNFR1hJNEhmTDI4VlZrVkt4TVprdUQ0d3VQNWFpNHFFQ25UNTFRVlVXWkRxWWtOVGoyNVBGanN0bXNPcGlTSlAvQVlNWEVkWFByZDlqdG12L3ZwK1R0NnllejJVdUZ4M0prdDFrVjBTNjJnUlhybDUrVEpadTFSajBHREcvUnZLYnMydlNWVEJhdlJzY1U1ZWZXMis1ME9sU1FsNjJ4VTJkcCtQanA4ZzhNVnVtcGswcU1YNm50OGF2bGREcDF4YzIva2w5QXNOWXNmbGRlM2o0eVc3eFVYSml2bE8wSjZ0aXRqM3o5YTA4WFMxajFpVFovdVZ4anA4N1NzSXVuYWY2L245THJmMzFZWFhzUFVuVEhMdklMQ0pMSlpKTEpiSkhaYk5GbE45d3RPWjFLM3JwT2RydGRkcHRORHJ0Tk5ydE5ROFpNa3MrM3JrSThkZUs0bHIzM2tzTGJ4U2l1ZTE4dG4vZUtVcE0yS2lBb1ZOZmQ4NWk2OXhzcVNicGt4ZzBLaTR6UzZrVno5ZFlMajJycU5YZG8rRGxYTFFJQUFBQUFBQUQ0Y1NPUUJRQUFBQUJBSTBaTm10bXNjU0Z0SWhYU0pyTFo2KzdhL0xXMnJmdkM5Ynp3alJlYW5MUHdqUmZVcGRjQTNYamZIOTNhalNhVHFpb3JkT1JRbWlUSlpMYW9VNDkrR25mcDdHYlhJMGs1bVdueTlROVFoNjY5V3pTdktRbXJGamM1eG1hdGNidTI4S3p1L1lhNmdreG5iVnUvVWx1K1dxNHV2UWZxMG12dVVGaEVsRktUTmlweC9VclhHRzlmUDNYck8xU1hYbk83cXkwcXRyTjZEUnlwOFpkZkw0UEJvTHNlZlVGSkNhdTFiOWRXYmYxbW42b3FLdVIwT3Bxc05USzZnOFpNdnJKT3U0K3ZuOElpb25UbG5QdmxGeGlzZ3FOSE5HcmlGUm96OVNwNSs3aS8yNEFSNHhYYnFZYzJyRm1pQVNQR043a25BQUFBQUFBQWdCOFBnOVBwZExaMkVRQUFBQUFBWEVnbEpTV3RYY0wzd3VsMHltRzN5V2d5eTJBd3RIWTVGNHpUNlZCK1RyYWlPblJ1OFZ5YnRVYm1SazdyY2pxZHN0dXNzdHR0Y2pxY01oaU5NcGxNTWhpTk1ocU5NaGdhdndiUzZYUzZ2djI1UDE4b0dSa1ppb3FLVW5SMDlBWGRCd0FBQUFBQUFFRHpjVUlXQUFBQUFBQS9FUWFEb2RGckVuOHFEQWJqZVlXeEpEVWF4cXBkMnlDenhhdkpjWTNOcis5bkFBQUFBQUFBQUQ4ZmpmL2ZPZ0VBQUFBQUFBQUFBQUFBQUFBQXpVWWdDd0FBQUFBQUFBQUFBQUFBQUFBOGhFQVdBQUFBQUFBQUFBQUFBQUFBQUhnSWdTd0FBQUFBQUFBQUFBQUFBQUFBOEJBQ1dRQUFBQUFBQUFBQUFBQUFBQURnSVFTeUFBQUFBQUFBQUFBQUFBQUFBTUJEeksxZEFBQUFBQUFBamFuWm5pQnIxZ0haY3pMbHJLNDZyeldzQjVJOVhCWHdBL0hBUCtRNFVTQkZSN2QySlFBQUFBQUFBQURPTURpZFRtZHJGd0VBQUFBQXdMZlpqeHpTNmRlZWxmM29ZVW1TT2E2N0RONityVndWOE1Qak4rczJXWG9PYU8weUFBQUFBQUFBQUp4QklBc0FBQUFBOElOajNidFRKWC8vbll5aDRmSy85aGZ5R2p4V0JoL0NXQUFBQUFBQUFBQ0FIejRDV1FBQUFBQ0FIeFJuWmJtSy8zQzdqR0VSQ3ZuOWk1S1hUMnVYQkFBQUFBQUFBQUJBc3hsYnV3QUFBQUFBQU01VnRYR05IS2RQS2VqZUp3aGpBUUFBQUFBQUFBQitkQWhrQVFBQUFBQitVS3g3ZDhxcjMxQVpJNk5idXhRQUFBQUFBQUFBQUZxTVFCWUFBQUFBNElmRDZWVE4zcDB5ZCt6ZTJwVUFBQUFBQUFBQUFIQmVDR1FCQUFBQUFINHduR1ducFpvcUdZT0NXN3NVQUFBQUFBQUFBQURPQzRFc0FBQUFBQUFBQUFBQUFBQUFBUEFRQWxrQUFBQUFBQUFBQUFBQUFBQUE0Q0VFc2dBQUFBQUFBQUFBQUFBQUFBREFRd2hrQVFBQUFBQUFBQUFBQUFBQUFJQ0hFTWdDQUFBQUFBQUFBQUFBQUFBQUFBOGhrQVVBQUFBQUFBQUFBQUFBQUFBQUhrSWdDd0FBQUFBQUFBQUFBQUFBQUFBOGhFQVdBQUFBQUFBQUFBQUFBQUFBQUhpSXViVUxBQUFBQUFBQUFOQjhKU1VsclYwQzhMT1RrWkdoNk9ob1JVVkZ0WFlwQUFBQUFJQWZBVTdJQWdBQUFBQUFBQUNnQ1U2bnM3VkxBQUFBQUFEOFNCRElBZ0FBQUFBQUFBQUFBQUFBQUFBUElaQUZBQUFBQUFBQUFBQUFBQUFBQUI1Q0lBc0FBQUFBQUFBQUFBQUFBQUFBUElSQUZnQUFBQUFBQUFBQUFBQUFBQUI0Q0lFc0FBQUFBQUFBQUFBQUFBQUFBUEFRQWxrQUFBQUFBQUFBQUFBQUFBQUE0Q0VFc2dBQUFBQUFBQUFBQUFBQUFBREFRd2hrQVFBQUFBQUFBR2d4YTAxMWk4YWZMaTdTL2wxYlZGVlIzdVRZcW9weTJlMjJCdnNyeWt1YlhDTS9KMHRybDc3Zm9obzlyYnFxUXNsYjE2dXNwUGk4NWg4L2VrUUZ1ZG5uTmRkbXRTb3ZPNzNGODV4T2gyeldtdlBhc3pXVmxSVEw0WEMwZGhrQUFBQUFBRWdpa0FVQUFBQUFBQUQ4TEp3OGZreWZ6WC9WTFVoVmxKK240MGVQTk90ZmVXbUphOTZwRThmMTZ0UDNhOS9PemMzZS84aWhOQzJlK3krVm5DeHNkSnpOV3FPM1huaFVuODEvVlU2bnMwNy84YU5IOVBJZjc5WFdiMVkwdWs1UlFaNFMxNjFzZG4zV21tcmw1MlFwZWVzNnJWMzZ2bXhXcXlScHkxZkxsWnQ1d0RYdVpPRXhGZVhuMWZ1dnBycktiYzN5MGhKOTlzR3JPbkg4cUNUSlliZHIvZWNMbWgzUWlsKzVTR3NXdjZ2U2ttSjk4ZkVicXFvb2EvYjdMSG5uWDVyMzhwOTFzdkJZcytkSTBzR1VKRDMvMjV0Y05UcWREbFZYVlRiNTc5dnZYaCtuMDZHYTZpcFZsSjFXeWNraUhUOTZSTmtIVTVXeWZZTzJmZk81dnZyMEF5MmYveDk5OU9xemlsKzVxTmsxSHp1U3FmODhmYjgyclZuYW9uY0ZBQUFBQU9CQ01iZDJBUUFBQUFBQUFBQXV2TkxUeGRxVG1DQ2p5YVRMYjd4WGt2VGUvLzFSbGVYTkMvbU1uVHBMbDh5NFFaSVVIQmFoTm0xanRPTEQxeFFaM1ZIaDdXSThWcWZaNHFYaDQ2ZHI3WkwzRkJFVnE3RlRaN242bkU2SHZsandwc3dXTC9VY01LTEZheC9ZazZqaXdnSlpyVFdxS0R1dGlyTFRLaTBwVm5GaHZrNmZPdUUydG12dlFlclFwWmZTa2hPMS9vdUZtblg3YjlXai96Qzk4OC9IRy94bWMzN3psTnEyajlPNkZRczBhdUtNT3YzSGp4M1JscTlYYVAvdXJicmxnYWNVRUJUU2FMMEdHV1F3R2xWVlVhYURLVW5LVE51akczNzVlTE8rOTlpcHMzUXdKVW1yRjgzVmpmZjlzY254RFNrOGxxczNubnU0eVhGZTNqNTY3TVg1Ym0ySDlpZnJzdzlxUTRDMm1wcEdUejJUSkxQRkloKy9BUG42QmNqY2dwUEIyc1YyVW5USHJrcFl2VmhkK3c1V1ZHem5aczhGQUFBQUFPQkNJSkFGQUFBQUFBQUEvQXgwN05wYm95ZlAxS2ExeTlTMXoyRDFIREJjRC96bE5UbWRUdVZtSFpUWmJGYTdjNElzaGNkeXRHN0Z4enFjdmxkOWg0N1RvTkVUWFgwR2cwRXpiN2xQci8vMVlYMzYvcjkxKysvK0twUHAvUDdVV0pCM1dQazVXVzV0UHI1KzhnOE1WbEYrcnBLM3JuZTE1K2RrS2pmemdQb1B2MGlIMC9mcGNQbyt0M245aG8yVDBXUnFjSy9FOWF1VW0zVlEvb0ZCTXB1OTVPWGpJMjhmUDhYRWRWTlgvOEh5Q3dpVWYyQ3dBb05ERmQ0MldtYUxSVGY4NmdsOTlPcXpXdnoyUHpYcmp0OUtrb2FNbStJV0NDc3ZQYVZQMzM5RmtsUlRWYW1raE5YcU4yeWMvQUlDM2ZadjE3NlRadC94VzMzeTFqLzA0WCtlMGEwUFBpMGZ2NENHUDQ3QklLZlRxWWlvV04zNjI3L293MWVlVWZiQkZJVzNpOUhKNDhkMDlNaWhScjl0Mi9aeDh2VVBWR3JTeGtiSDlSMDZ0c0crNExCd1hYdjNJL1gyNVdWbmFNdlhuOGxodDllN2hzMWFyYktTWWcwZlAxMGhiU0xsNWUwamk1ZTM2NStYbDdlOGZIemw0K2N2WDc4QVdieThHNnlqc3J4TWlmRU5uM2dXSEJhaC9KeE1wU1FtNkdCS1VvUHYyU1l5dXNFMUFBQUFBQUR3RkFKWkFBQUFBQUFBd00vRXhkT3YwY0dVSksxYzhLYTY5Qm9nTDI4ZlNWSlcyaDRscmwrcFRqMzZhY2k0S2RxM2M0dFNremFxUi8raHV1ZnhGeFVSRlZ0bnJhRFFjRTJZZWFOV0xYeGJtZnVUNWVzWG9MekRHUTN1blo5Ykc3cmFzejFCUWVsN0pVbXhYWHJxU01ZK3hYOVIvL1YwQi9aczE3NmRXMlMzMjJTMmVNbG9OTXJMMjBkcHlZbEtTMDZzTTc1TDc0R3VrNjVPblRndVNhN1FrbDlBa0NTcDE4QVJ1dkxXQjVyMXZhVGFjTmoxdi95REZyLzlUMWVZcDAxa3REcjM3Sy95MGhKWnZMeFZVWGE2MmV0MTd6ZFVrMmZkcWpXTDMxWHl0bmkxNzlTOXdlOVdYSlN2bXFvcUpjYXZraVFOSGp0WkRxZFRCYm5aT254b3Y5Wjg4azZUK3hYa1puK25RSmEzajU5NjlCL3UxbFpUWGFYMW55OVE0dnFWQ291STB2UWI3bFpjdHo0TnJqRm85RVJGUm5kb3N0YkdWRmFVS21IbEp6S1p6REtaRy82ejlxN05YemZZRnhQWGpVQVdBQUFBQU9CN1FTQUxBQUFBQUFBQStKa3dtUzI2NHBiN1ZGVlJMb3VYdDA2Zk9xR3FpbkwxSDNHeE9uYnJyVTFyUDlYQ04xNlFKRTJlTlVlZGV3NlEwK25VOGFOSDVPUHJwNkRRY0xmMWhveWRvcWpZem9xSjY2YUVWWjlveTFlZk5iaTMzVzZYSkNVbHJKSFJhSlFrWFh6WnRSbzVZWVpHVHFoN3ZkOVo2MVo4ckUxclA5VnYvL3FtZlB6OEczMi9JeG43OWY1TFQ3cTF6ZjM3N3lWSlF5KzZ0Tkc1amZIekQ5U2MzenhkcC8wL1QvMWE0eSsvWGozNkQydlJlc1BIVDFka2RBZkZkZStyK0pXTHRHbnRwL1dPYzlodGNqcWQrbXFaKzFXQUUyZmVwRUdqSjZwbkkvczZIQTdSdWlnS0FBQWdBRWxFUVZTOTh1ZjdOSHo4OUhxdlQveTJ3eG43WksycFZuNU83VldCMmVsNzVlUG5yL0IyN1JVU0Z1RWFsNW1XckM4K2ZsT2xwMDVxM0xTck5XYnlWVEpiTE0xNWJZKzQrTEpyTldiS1ZkL2JmZ0FBQUFBQW5BOENXUUFBQUFBQUFNRFBTSFNITHE2ZjE2OVlvT1J0NitzZDkrWFNlVzdQdlFlUDF1d3pWL2FkWlRBWUZCUFhUWkowMGJScmRORzBheHJjTnpWcG81YTk5N0x1ZVBpdmF0cytyazYvdytGUVRYVmxuZmFDdkd4RlJzZEtCcW1xc3J5ZWxRM3k4ZldUSkhYbzJrdFB2THhBa3ZUNVI2OXJUMktDSG4vcG85cFJSb00rZU9VWlZaYVhOWG5WbjE5QWtFTENJclJuVzd6c2RwdmJkWTJlRXRlOXJ5VHA0dW5YNnVMcDE5WTc1dk9QWGxkQjNtSGQrY2p6OWZhZlBlR3NQbzR6QVRndmI1ODZRYnI2clBqZ3Z5b3VLbkE5TDN2dlpVblMxR3Z1MFBDTHA2bXl2RXhybDc2dlBkdldxMlBYM3JyaGw0OHJ2RjFNayt0S1VrN21BZGZKWmMwVjI3bW52SDE4bXowK05XbWpmSHo5MUxYUFlMZjJFOGVQS3JSTjIwYXZzZ1FBQUFBQXdOTUlaQUVBQUFBQUFBQS9jWmxwZTFTUWwrMTZIalI2a2l2RTFMRmJiMTEzeis5ZGZjdmVlMWttczFsWDNIeWZxMjNKTy85eS9leHdPSlMwWVkzcnVVMWt0THIwR2lCSnFxb29VOWJCVlBVYU9MTEZOZVptSHFoenV0VzUvdkhJYmZXMmg0UkY2UDYvL05mMWJEU1o1SFE2bFhsZ2ordjVYQm43ZGlsajM2NUdheGt5ZHJLbVgzKzNjakxUdEhQVFZ5b3F5Tk9rSzIrV3dXQnM3dXZVa1p0NVFCKysrcXpyZWZLc09SbzhabktqYzd5OGZXU3oxalE2Smk4N1hkVlZkWU5zVHFkVGtsUnlzbENaYVh2cW5SdmVOdG9WMXJycjBiL0o0WEFvWSs4dUxaLy9IOTM3eEwva0h4Z3NMMjhmN2QrMVJhc1d6WlhkWnRQbE45NnJnYU1teUdBd05Gclh1Vll1ZUxQWlk4KzY1L0VYRzd6bU1DODdYYW5iTjJqSzFiZTc2dmptczQvVUpqSzZUaUJyL3N0UHlTOHdXSGYvL2g4dHJnRUFBQUFBZ1BORklBc0FBQUFBQUFENGljdll1MU83Tm44dGg4TXVtOVdxWGdOSHVnSlpMZVd3MjdYdXM5cFRwNncxMWVvMWFKUXJrTFZ0L1VvbHJQeEUxOTN6bUxyM0czcGU2MTkrNDcxcUV4bmRyTEhiMW4ydS9KeXNPdTJIMC9lcTlOUkpHUXhHZmJsc25vYU1uYXl3aUNoSlV1L0JvelRoaXB2MG42ZCtyVGtQUHEyMk1SMWQ4MnFxS3ZYdkorOVRXR1R0Mk9uWDN5Mnp4VXRidjE2aDh0T25kT1d0RDV6WE8wbFNhRVE3WFhyTm5iTGJiZnJpNHpka3M5bWFuT1B0NjZmcXFvcEd4NnhhK0xhTzVXUTIySit5ZllOU3RtK290Ky9zNlZlUzVPTVhjR2JQMmxPcGZQMEM1QmNRSkVsYTl2NHJzdHVzTXBuTVdydmtQYTFkOGw2RCsvM21tZGRjYTUxMXd5Ly9JS2RUV3ZENjg1b3c4eWIxR2ppaXdmbWZ2UFZQblRweHZORlR2Zkp6c3BRWXYwcDloNDF6bmRBVzI3bUhEdXpaWGx1bnVmWUt4Y0pqT1NvdEtWYlBSdllEQUFBQUFPQkNJSkFGQUFBQUFBQUEvTVJObVgyYnBzeStUZnQzYmRIaXVmOXk2enVjdms5Ly85MmNPblBTZG05emUrNDllTFFreVd5eDZMRVg1MHVTM3Z6YkkyNWp4azZkcGN6OXlmcjAvVmQweHlQUEtieHQ4NjYwTzFmYjluRnUxeW8yWnUvT3pWSTlnYXdkRzc5VVVFZ2JsWmFjVk02aE5LVWtKdWltKy80b1NUS1p6QW9OYjZ1ZzBIQ2RLTWhUeDY2OVhmUHlzdExsZERwYzF3a2FEQVpOdmZwMldTeGVpdTNTcTg0K1owK2hhZzcvd0dBTkdEbGVObXVOdnZqNERWZjcycVh2YTllbXIrcWRNLzd5NjFWWlh0YmsycDE2OU5QMDYzL2gxdVp3T1BUYU13OXE2TGlwR2pIaE1yZSttcW9xdmZYQ284MnVmZXJzMjJSMzJMWGx5K1VLREFsVDMySGpKRW5yUHZ0STdUdjFVTGQrUTVSektFMzdkbTZXMmVMOXZ4ck9YSnNZRXQ1VzRXMWoxQ1l5V3VrcE96Um04cFgxN25Qc1NLYU9IejJpb1JkZDJtQmcwR0F3dWs3QjJyOTdteXVRMWI1VEQ2VW1iVlJ1ZHJycmQ1cDFJRVdTNnB5YUJRQUFBQURBaFVZZ0N3QUFBQUFBQVBnWmk0bnJwc3R2dk5mMXZHYnh1ektaelpwMDVTMnV0dFdMNWpackxaUEpyRm0zLzFadlB2ODdMWDdybjdyamtlZmw1ZTNUb25vV3Z2R0N6S2JtL2RteXNxSk12dDg2amFrb1AwLzdkMjNSeUFrenRQV2J6M1hqcjU3UWgvOTVSaHZYTG5VYjE3bG5mNlVsSjdwZEc3aDM1MmFGUlVhcFhmdE9ibU1uekx5cDN2MXQxaHFadm5VbFlrdjFIamhTRWUzYVM2cTlkcTl0VEVmMUdUSkdrdVRqNjZlYTZpcFZWMVhJMjZmaEU4Mjh2SDFjSjRDZGRUWU01ZVBuWDZldnFySzhSVFVPR1RkRnAwK2QwTnJGNzJyQ3pCdlZiOWhGT2wxY3BEV2Z2S08rUThkb3dNaEw1TERibExaN3E4d1dpMnZlMmFzVWZjN1VQbVRjRksxZDhwNHkwNUxWdWVlQU92dDh2ZndEbVMwV2pabzRvMDVmVFhYVm1YZjFWbkJZdU5yR2ROU0I1RVJOdXZKbVNiVW5aRW0xVjBPZURXUWQycmRiWHQ0K2l1dldwMFh2Q3dBQUFBREFkMFVnQ3dBQUFBQUFBUGdaczNoNUt6SzZnK3ZaMjhkWEpyUEZyYzNMcC9taHF1Q3djRjEyd3oxYSt1NUx5a3pibzU0RGhyZW9uc0ZqSmlra0xMSlpZL2NreHV0VVVZRmIyMWVmemxOVWh5NXFGMXNicXZMeDg5ZE52LzZUVEdhejVyMzBaNW5EMjBxUytnNGRxNDllZlZiRmhma0tqV2luaXZKU3BlM2VxbkhUcnE2eno2bVRoUW9LYVNPajBlaHFxNnFza05QcGxGY2pRYW5tYU4rNWg5cWZDUk50V3J0TWtkRWROR2owUkVuUzBTT0hhdmMvVWVoMnRXSnIyTEZocmN3V0wzWHJXM3NWWlhiNlBrbFNiT2Vla21wUDNmTHk5bldiY3phUTVYM210S3NoWTZkbzZ6ZWZhKzJTOTNYWG95KzRoYmRTdG05UTFvRVVqWjA2U3lGdDZ2NythNnJPQkxMT2ZPK3VmUVpyMDlwbE9ubjhtTUlpb3hRUjFWNUdrOG4xemF3MTFjcE9UMVhYUG9ObHRuaDU3RHNBQUFBQUFOQWNCTElBQUFBQUFBQ0FuN0hENmZ2MHdzUC9PdzNMV2xNamcwRjEybm9OR3Ruc05Yc1BIcVdvMkU0S2pXalg0bnE2OVIzUzdDc0xqeDQ1NUJiSXlzMDhvUFRVbmJydW5zZGNKeXBKdGFFc1Nhb29MNVZmUUpDazJtditJbU02NnBzVkgybjJIUTlwNCtvbHNuaDVhOGpZS1hYMitmclQrU284bXFON252amZkWS9GaGZtU3BNRGcwQmEvNDduS1MwdmtIeGhjYjE5WWVPMzNPMUZ3OUhzUFpPWG5aU3RsMlR6MUhUcE80VzJqdGZXYkZSbzk2VXJYVllMN2RtNVdtOGhvaFVYV25yNVZYVlVwTHgvM1FGWkpjWkVzWHQ2eWVOVmVZMmkyV0RUdDJqdTE4STBYdEhiSnU1cCsvZDJTcE1Kak9WcTU0RTIxamVtb3NWTm4xVnRQWlVYdDFZMW45Ky9VbzU4MnJWMm1qUDI3TlR3eVNpYXpSVzBpbzNYc1RDQXIrMkNxYkZhcmV2UnZXU0FRQUFBQUFBQlBJSkFGQUFBQUFBQUEvSXhGeG5Sd3U1NHdmdVVpbVV3bWpaMDYyOVcyL3ZNRkxWNzMyMkdzbXVyYTA1SmtNRFE2THpmemdDcktUamRyajlQRlJXN1BrVEVkMVd2UUtIWHZOMVNwU1J2ZCtxb3F5bFZ5c2toQklXR3V0c2xYemRIOGZ6OHR2NEM1MnJGaGpXYk91Yi9lS3hhUFpPeFhaSFFIR1F3R0dZMm1NMjIxSjBSRlJNWEtacTJSd1dDVXMxbFYvMDl1MWtGOTg5bUhtdk9icCt2dDkvSHpWM0JZdUk3bEhGTHZ3YU1rMVY2VGVLRk9mSEk2SFNyS3o1TWtmZnpmNXhUZU5rYUR4MHpTMHZkZWxwOS9rRVpOdWtLU2xKK2JwZlRVSFpvNDgyYlgzT3FxQ2xkWTZxejhuQ3kxYlIvbjF0YTkzMUFOdS9oU2JZOWZyYURRY1BVZU5Fb2Z2dnFzakVhalp0LzVrQ3U4OVcyRngzSWtTZUh0WWlSSjdUdDFsOGxzVWViK1pBMi9lSm9rS1RLNmcvYnUyS1R5MGhMdDM3MU5KcE5aM2ZzTzhjQ1hBUUFBQUFDZ1pRaGtBUUFBQUFBQUFEOWp2bjRCNnR5enYrczVLV0cxVEdhTE9uVHBLYlBGUzNhYlZUYWJ0Y1Vob0lMY2JHMWI5NFVzM2o0eW1VemF0M096REFhamdzUENHNTMzMWJMNVRZYTJ6bkxZN1FvT2JlTjY5dkwyMGF6YmZsUHYyTU1aZStWME90U3hXeDlYVzF6M3ZobzRhb0tTRWxhcmE1L0I2amRzWEoxNVJRVjVLanQ5eWhWR2V1ajV0K1Z3T1BUbWN3L0xhRExwMkpGTWRlczdXSDk4WmFHa3VpR3hoaHpOenRENkZRc1UxYUZ6bytOaTRyb3IrK0JlMS9QQ04xNVFSRlNzcHN5K3JWbjcxTWZoY0VpU0RESzRucmQrdlVKSkc5YW81R1NoMm5mcXJ0R1RaNnBUai81YVBQZEZGUjdMMGEwUC9zVVZWbHYvK1VMNStBVm84SmhKcmpXcktpdmtmYzcxalE2SFF3VzUyZW8zdk80M25UTDdkcFdkTHRHNkZSOXI4NWZMSlRsMTQzMS9WSnZJNkFackxqeVdJMjhmWDRXZU9UWE00dVd0OXAyNjYzRDZYdG50TnBsTVpvMmFkSVhHVEw1U3ZuNEJPcGl5WFoxN0RYQ2RqZ1lBQUFBQXdQZUpRQllBQUFBQUFBRHdNK0IwT3BXZXVsT1NWRjFaMGVUNHBlKytyUFM5T3lUVkJwOUdYbks1VzM5K1RwWk9GUlhJeDdmK3dJdkpZbEh5dHZXdVp5OXZIMDI2NnVZR3g1OTEyOFBQTnZ2S3dsV0w1aW9qZFlkYm05RmtxbmZzOXZqVkNnbUxVRVJVcktzdGVldDZwU1p0VUZCb3VBN3QyNldFbFo5bzNMU3JaVGduRUphWnRrZVMxTG5uQUZmYnByWExWSmlmcXc1ZGUybkI2ODlyK1BqcG1qanpacGt0RmdXR3ROR2ovNXduTDI5dkZaOXpuZUpaWjAvL1N0bWVvSTdkK3VqYXV4OXg5VG1kVHAwNmNWeEpHOWJvK05Faml1M2NVMTM3RE5KbjgxL1ZxUlBIRmRJbVVxVWx4UXB2RzlPczczT3UzS3lEY2pnY01wbE1PckJudXlRcElLajJxa1NqMGFpOU96Y3BwRTJrWnR6MFMzWHEwVStuVGh6WCt5ODlxY0pqdVpwMSs0T3U0TmlXcjVZclBYV0hwbDEzbDF2WXFiSzgxTzM1MEw1ZHFxb3NWMXkzdm5WcWNkanRDanR6Z2xwMVZZWEMyOFUwK0h1VEpMdk5xa1A3ZHl1NlkxZTMzODJFR1RmSTI4OWZKbFB0bjdtalltdHJ6Tmk3VTVYbFplb3paRXlMdnhNQUFBQUFBSjVBSUFzQUFBQUFBQUQ0R1ZpMThDMGxiMXV2MEloMld2N0JxN3IrM3Q5cjRLZ0pzbHByM01aZFBQMWFHWXhHMld4V2RlazFRSGFIWFpGUnNZcnIvcjlnVFVGdXR1YS84aGY1K2djcU4vT0FWaTJhcThsWDNlSjJpbFo0MnhnOTl1TDgydE9ZbkU1NSsvcTVoV20rVDRmMkp5dnJRSXFtWFhlWHBOcFRyNzVjT2s4WmUzZHErUGpwbW56VkhNV3ZYS1Q0bFl1VW5iNVhVMmJkcW5heG5TUkphYnUzS2pBNFZKSFJIU1JKT3phczFmclBGNmhMNzRHNjRaZVBhMDlpdkZZdWVGT0gwL2ZwNnJzZVVsaEVsTHg5ZkNWSmRydGRrdHl1TWt6ZUZpOUo2dEpyZ0s3NXhTT0tYL21KTXRPU1ZWeVlyNXJxS3AwNmNWeUgwL2VxVGRzWWRlazFRSEhkKzJudDRuZVZzT29UemJqcGx5bzVXYWpReUtnV2Y0UE5YMzdxQ21KSlVrUzc5dXJTZTVEcitaYjduNVNQWDREck9TODdYV1VseGJybGdTY1YyN21uSk9sZ1NwSytYdjZSdXZZWnJDRmpwN2pHT2h3T0ZSWGtxZWVBRWE2MlhadS9rWjkvb0xyMUhmeS9jWGE3VXJZbktHSFZZcDA2Y1Z3ZHUvVldqLzdEbGJCeWtlYisvZmV1Nnd6anV2ZVQwV2gwelR1WXVrT1Y1V1hxTi93aXQzZHEzN2xIdmUrNkp6RkIzajYrNnRGL1dFcy9Fd0FBQUFBQUhrRWdDd0FBQUFBQUFQaUppLzlpa1hacy9GSVRadDZrZnNQRzZiMS8vVW12UC91UWVnd1lycll4SFZSNjZvU01ScE9NSnBQcmY1ME91N3g5L1dTM1dYV3lNRitGeDNKbE1FZ0RSbDZpRDE5OVZtYUxSYmMrK0xRT1orelhpZzlmVTFyeU52WHNQMXhoRWUzazVlTXJvOUVvbzhra2s4a3NvOGtzcDhNdXE5VXFtN1ZHTm11TjdEYXJ3aUtqNjRSbTN2Ky9KOTNDT0kyeDJhd0tDZzVyZE15cEU4ZTE3TDJYRk40dVJuSGQrMnI1dkZlVW1yUlJBVUdodXU2ZXg5UzkzMUJKMGlVemJsQllaSlJXTDVxcnQxNTRWRk92dVVOOUJvL1drWXcwOVI5K2thb3F5dlhsc25uYXZlVWJkZXphVzdQdmVFZ0dnMEVEUm94WFJGU3NGcjcrTjgxNzZjKzY0VmRQYVAvdXJiSjRlU3Y3UUtva3VkWFlaL0JvNWVkazZxcmJmaU96eFV1QndhR0tpdTNzV2llOFhZeUNRdHE0dmNORjA2L1YyaVh2NmRTSjQ2cXBybEowN1ArdU9ld3paTFM4bXpoMVRKS216TDVOSXlmTWtNUHBrTGVQcnlLalltVXlXMXo5NTRheGF0Y2RvMjU5aDdpdUtVeGN2MUpybDd5dnlPZ091dXEyMytqclR6K1EzVzZUcjErQUs3eDE5dXJMckFNcE9yQW5VYU1tWGlHVDJhTDgzQ3p0MzdWVnU3ZXVVMWxKc2Z3RGd6WDkrcnMxZU13a0dRd0c5UjQwU3ZFckZ5bDU2em9kVEVtU24zK2d1dlFlcEppNGJ1b3hZTGkrWHY2aHZIMzkxR3ZnU0gzMndhdEtUZHJVNkx2YWJWWkowajhmdThPdGZkelVXUm8zN2VvbXZ4VUFBQUFBQU44VmdTd0FBQUFBQUFEZ0p5NmtUYVQ2RFJ1bk1aT3ZsQ1RkL1lkL2FPczNuK3RnU3BJTzdFbFVUVldsbkU1bkU2dElQZm9QMTlDTExsVnM1eDRhUGZsS0JZV0dxOSt3Y1lycTBGbmI0MWZyOE1GVXBTWnRWRTFObFJ4blRvZHF6TlYzUFZ5bmJkeWxzeFhTSnJKWjc1VzhkYjFPSGovYTZCZ2ZYeitGUlVUcHlqbjN5eTh3V0FWSGoyalV4Q3MwWnVwVjh2YnhjeHM3WU1SNHhYYnFvUTFybG1qQWlQRXFQMzFLVVIwNks2NUhQeVhHcjFUeTFuVWFQbjY2SmwxMWkrdWFQRW1LN3RCRnQvL3VPWjA2Y1Z5K2Z2N2F1SHFwbkU2SExGN2VHbkhKWlFvNzUwU3JzTWdvWGZPTC8xMVRPT0tTeTVwOHp4R1hYS2JLaWpKdCsrWnpkZXM3V0RHZHVybjZSazJhMmVSOHFmYS9nZVorMTdQT2hyR0s4dlAwMWJMNWlvbnJxdXZ2L1lOOGZQMVVmS0pBYWJ1M1NaSzhmZncwYXVJVnJuRGR2cDJiRlJnU3ByR1h6dGJHTlV1MWJzWEhrcVRnc0FoTnZtcU9CbzJaNURwRlRKSUNROEowK1kzM2F1elVXVXBLV0tNOWlmRksyWjZnMDhWRml1blVWU1VuQ3pYdDJydms1ZTJqbmdOR3FFMWtkSXZlNDZ5ekozMEJBQUFBQUhDaEdaek4rVXNMQUFBQUFBRGZBMmRwaVU3OCtpb0YzSEsvZkNaZDFkcmxBTUFQVWtsSlNZdm5PT3gyMmUwMldieThHeHpqZERwa3MxcGx0OXRxcnhtVVpEUVlKSU5CY2tvR28wRm1zMFVtczBWMnU4MHRrRlQvZWs3WmJUYlo3Vlk1N0E0WkRKTEJhSlRCWUpUSlpKTEJhR3IyU1ZqZmxkUHBkRjJYZU83UHpYWDIyc1hDWXpscTJ6NnVtWHM2WkRCOFArLzNmY2pKVEZOMGh5NXVwMm81blU0NTdEYTNOa21xcWE3UzhiekRhdCs1aDJ4V3F4SldMbExuWGdQVXNWdnZabjBUaDhPaEl4bjdGQmJSVGtHaDRjbyttS3FPM2ZxMDJwV1hrcFNSa2FHb3FDaEZSNTlmR0F3QUFBQUE4UFBDQ1ZrQUFBQUFBQURBVDV6UlZIc05ZV01NQnFNc1h0NnlxT0hRMWxsTmhiRnExelBJYkxISWJMRTBPZlpDT3pmSWN6NmhuclBCc2VhR3NXcjMrZW1Fc2FUNlQ1Y3lHQXgxd2xoUzdjbGE3VHYza0NTWkxSWk5tSGxUaS9ZeUdvMks2OTdYOVh6dXp3QUFBQUFBL0JqOHRQNHFBQUFBQUFBQUFBQUFBQUFBQUFDdGlFQVdBQUFBQUFBQUFBQUFBQUFBQUhnSWdTd0FBQUFBQUFBQUFBQUFBQUFBOEJBQ1dRQUFBQUFBQUFBQUFBQUFBQURnSVFTeUFBQUFBQUFBQUFBQUFBQUFBTUJEQ0dRQkFBQUFBQUFBQUFBQUFBQUFnSWNReUFJQUFBQUFBQUFBQUFBQUFBQUFEekczZGdFQUFBQUFBQURBejRHenZGUTF5VnRsTzV3aFcyNldaTFdlMXpyV0E4a2VyZ3hBa3g3NGgxUlIxdHBWQUFBQUFBQitKQWhrQVFBQUFBQUFBQmRZMWRmTFZiN2tIVG5MU3lWSjVpNjlaREI3bmRkYWxoNERQRmthZ0dib3V1WURCZDcxU0d1WEFRQUFBQUQ0a1NDUUJRQUFBQUFBQUZ4QVpmTmZVZFZYeTJScUZ5di9YendtcjBHalc3c2tBQUFBQUFBQVhFQUVzZ0FBQUFBQUFJQUx4THB2bDZxK1dpYXZJZU1VOU1EVHJWME9BQUFBQUFBQXZnZkcxaTRBQUFBQUFBQUErS21xWEwxSUJ2OUFCZDd4Y0d1WEFnQUFBQUFBZ084SmdTd0FBQUFBQUFEZ0FyRWUyaStmMFpObENBaHE3VklBQUFBQUFBRHdQU0dRQlFBQUFBQUFBRndBanFJQ09jdE95eHpYcmJWTEFRQUFBQUFBd1BlSVFCWUFBQUFBQUFCd0FUaE9uNVFrR1FKRFdya1NBQUFBQUFBQWZKOElaQUVBQUFBQUFBQUFBQUFBQUFDQWh4RElBZ0FBQUFBQUFBQUFBQUFBQUFBUElaQUZBQUFBQUFBQUFBQUFBQUFBQUI1Q0lBc0FBQUFBQUFBQUFBQUFBQUFBUElSQUZnQUFBQUFBQUFBQUFBQUFBUEQvN04xM1dGUm4yc2Z4Nzh6UWV4TkVRQkZGRVJVRUMvWmVvc1lZYXhJVFUwemQ5TVMwM2ZSa1RXOG1wc2NVTmZabzdNYU9GYkFpQWlLSUNvcjBJbjJZOHY0eE1qTE9ERVZOc3J2di9ibXUzWXM1ejNPZWMyYVlPY042Zm52ZlF0d2dFc2dTUWdnaGhCQkNDQ0dFRUVJSUlZUVFRZ2doaEJCQ2lCdEVBbGxDQ0NHRUVFSUlJWVFRUWdnaGhCQkNDQ0dFRUVJSWNZTklJRXNJSVlRUVFnZ2hoQkJDQ0NHRUVFSUlJWVFRUWdnaGJoQ2J2L3NFaEJCQ0NDR0VFRUtJUDF0WldkbmZmUXBDaVA4Z0dSa1p0R25UQm45Ly83LzdWSzZKWE5PRUVFTDhML2h2L3o0V1FnZ2hoQkNpTVZJaFN3Z2hoQkJDQ0NHRUVFTDh2NlBYNi8vdVV4QkNDQ0grMzVQdll5R0VFRUlJOGI5S0FsbENDQ0dFRUVJSUlZUVFRZ2doaEJCQ0NDR0VFRUlJY1lOSUlFc0lJWVFRUWdnaGhCQkNDQ0dFRUVJSUlZUVFRZ2doYmhBSlpBa2hoQkJDQ0NHRUVFSUlJWVFRUWdnaGhCQkNDQ0hFRFNLQkxDR0VFRUlJSVlRUVFnZ2hoQkJDQ0NHRUVFSUlJWVM0UVNTUUpZUVFRZ2doaEJCQ0NDR0VFRUlJSVlRUVFnZ2hoQkEzaUFTeWhCQkNDQ0dFRUVJSUlZUVFRZ2doaEJCQ0NDR0VFT0lHa1VDV0VFSUlJWVFRUWdqeEY4ck5Qc09XVmIvODZjY3B5czlCcjlkZjgvNmFPalU1V2FjcEx5c3hHNnV0cWJxZVV3T2c0R0kydWRsbnJudWQ2MUducm0zeU5WTFgxcURYNjY3ck9LVkYrZWgwelZ1am9xeUVkYjkrVFZseG9kVTU1OUtUK2ZHamYzR3B4UHFjaHJSYWpkV3h3cndMbkQ5enFsbnJXS1BUYWptZGN1eTYxaEQvK1M1bVozSXlNZUZ2TzM1dFRUV0g5MnlocERDdjJmdjhXZGZickl4VTFpNzhrcHFxaWlibkpoL2V4KysvZkg1Tnh5bk11MEJSZnM0MTdmdG5xN2hVU2s3VzZSYnQwOXpyNExXcUtDdjUwNC9SbE1yeXNrYXZ1Zi9MeWt1TGI4ZzZlcjJlak9RanpmcDgvVGVxcWl4djlPK28ycG9xYXFvcnIvczRwVVg1VkphWFhmYzZRZ2doaEJCQ2lHc25nU3doaEJCQ0NDR0VFT0l2VkpoM2dZU2RHNXM5djA1ZFMyNzJHUkxqZHJKbDFTOW82dXFhM0NmNThENitmdnRwZHExZmVzM25XVktZeC93UFhpSXhicWZKOWoyYmYrUHJ0NThtSS9sSWsydG82dFFreEc1Q3F6RS81MDNMZm1ENTl4OWM4L2xkcnpwMUxRcytlNTNWUDg5dDlPYjVoaVhmOHQyN3oxTmFsRzgyVmxaY3lLL3ovdDFvWUtJNC95SmYvL3NadGpZekZGSlRYY1d4QXpzYXZSRmRVMTNKaGJQcGFDeThycGJtZnZxdkI0bmJ2czdpK01IWXpheGYvRTJ6enMyYWc3czNzL2lyT2RjYzFvbmZzWjRGbjcxT1llNEY0N2FLc2hLV2YvY0JKdzd0dmE1ekU1YnA5WG9xTHBWeS9zd3BFdU4zc1d2OVVuNzc4Vk4rKy9FVHEvc2NPN0NUOVl1L050dGVWVmxPVmNXbGEvcVB1cmJHdU02NTlHUytlKzk1aXlGUWdGTkpCOW00N0h2eXpwOXQ5dk84a2RmYmxDTUhPSHZxQkdDNFBpYkc3ekk1ZjJ0eXo1OGg2ZUFlazIySmNUdEpQUlpuTnZkTVdoTHhPOVlicjVrYmwzN1B4cVhmTi92OHI2YlQ2Y2hJT2Ryb2YrcWZVMHNsSGR6Ti9BOWVBbUQ3bWtYcy9XT1YxYmw2dlo2bDM3ekxsdDkrc2pwbjZUZnZzZnk3YS85T3VKaVZ5YnczbjJCZkkrZnhWMWoweFZ2ODlOSExmK3M1L0IzU2poL2tpemNlSitYSS91dGU2MHhhRWt1K2ZwZkV1RjAzNE16K3M1eEtPc1RITDg0aTVjZ0JpK09WNVdYTWZmVWY3Rmk3K0xxUHRlN1hyMW4weFZ2WHZZNFFRZ2doaEJEaTJ0bjgzU2NnaEJCQ0NDR0VFRUw4cDlKcHRkZFZwVUNwc3NIQjBhbkplV25IRXlncHlLT3VUbTBNS3BTWGxWQlNrTXVsMGlLVHVSM0Rvd2dKaTJoMHZjNFJmZkJ0MDQ2NEhldm8zbWN3UG40QkxUNzMraW9qU3FYS1pIdlg2UDZrSE5uUGtxL2ZwZitvaVF5Yk1BT2wwdkwvMyt0TTJnbTIvdll6aC9mOHdiamJIcVJkYUZmam1GNnZRNkg0Ky81L1lyWjI5b1IyNjBuc3h1WFVWRlV3N2NIbnNiV3pONW1UZnVJSUp3N3RwVU40RDl5OWZNeldxS21xb09CaUZ2TS8rQ2VUWnoxTngvQW9zemxldnY1MDZkR1hoRjBiYWRzaGpDNVIvVnAwbnRtWkp5a3BOQTJEWGJ4Y2xlYlU4VU00dWJxYmpEazRPdEdwZXkvajQ4Tjd0bEJiWFVWbzk1NHRPdTcyTll2d0N3aW1XNitCVGM3dE9YQTA4VHMzRUw5akhXR1JmVnAwSElCamNUdTVWRnFNaDNjcjR6YTF1b2EwNHdmeEN3eHU4WHJDc3BRakJ6aTBaek9YU29xNFZGcHNNU2lwVUNpcFU5ZWFmUllhODluTEQxdGNxem42RHAvQXFNbDNBK0RzNmtGUjNnVlcvenlYbVUrK0JoaXFZdFU3Y1hBdmpzNHV0TzNZeGVwMTJjYkdGaHRidTBhUGVhM1gyOWlOeTNCMmRTZTRVN2RHMTlmcmRhaHJEYStocFd1alhxL2pXTnhPOHM2ZnhTK2dIVjZ0L0kxajhUczNVSkNUUmN6d214czlSa1B4T3pld2RkVUNzKzFQei9rV1d6dDdsbnoxVHFQN096cTc4Tno3UDZHcHF5UHA0RzZMY3dMYmQ2S1ZmNURWTmV6c0hOaTViZ21GdVJlNGVjWWoyTmphbW93ckZBcGFCNFd3ZC9NcW92cVB4QytnbmNtNFhxOG4rL1JKb2dhTWJQUmNHOU02cUQxdDJuVms5K2FWZE93V2pYOVF5RFd2MVppY2N4a3NtdmMyUTIrK25UNUR4cHFNNmJSYWl2SnltblhkdkpGT0hOckx1bCsvNG9VUGY2RzZxcExQWG42SW1VKzlRYnVPNFlBaDZLdTdqcXBkRG83T0tGV3FSdWQwNk5LRDlwMjZzZXFudWRTcDFVVDJIV29jMDJtMWJGejJQVkg5UnhBUUhOcms4UkxqZHFLeXNhVjd6SkFXbmVmN3MyZTJhTDRsOXo3N2IrUDdNekZ1SjJzWGZjV014MTdCMXorSXoxNTVtSDRqYm1Ia3BHczdUbmxwTVJ1V2ZJdTlveE11Ymg1a3BCdzFHUTlvRjhxMjN4ZFNXMTJGYjV1Mlp1TUE3VHQxb3pEM0FwbHB4eTBlSTZSekJINkJ3ZVJtbitIc3FSUDBHbndUNTlLVHplWjUrdmpoNW1uNHU2Wk9YY3RQbjd5Q3E3c1h0ei95NHQvNnQ1a1FRZ2doaEJEL2F5U1FKWVFRUWdnaGhCQkNXSEgrekNsKytleTFhOTYvUTVkSVpqejJTcFB6RW5adDR2eVpVemk3dW1Galk0ZWRnd1AyRGs0RUJJZlMwVGthSnhkWG5GM2RjWFgzeE1ldkRRRDd0NjVoeithVlZ0ZlVhalRvOVRwakJSTkxwdHovck1VUUVSaXFXd0dvYkV6LzZjREwxNS83WnMvaDkxOCtKL253ZnZvT240RHpWYUdnZXFIZG9wbjEzTHVzV1RpUEJYUGZvT2ZBVVl5NGRTYjJEbzdvOWVaaHI3L2E0SEhUME9sMTdObTBrazNMZnVDV21ZOFp4MnFxS3RpdzVCczh2SDJaZE05VEZtOVErZ1VHYysrei8rYlhMLy9Oc20vZVk5SzlUeEVlM2Q5czNrM1Q3K2Y4bVRTSzhpKzIrQnpURWc5eUt1bVF5VGExMmxDVjUrRHV6YWhVcHI4ZlR4OC9ZeUJMWFZ0RC9NNE5SQThZaGJkdkcrT2NEVXUrSSsxNGduR09WbFBISi85OEFBQVhkMDhHajUzRy9xMXJHSGY3UTRDaGN0SFNiOTVyOUR3MWRXb3F5MHNidlNIdTVPektFMjk5WmJMdFlsWW0rWmNES0UwRmFlcWRURXdnTURnVUYzZlBaczBYQmphMnRoUVg1T0xpNm9GUDZ3RFV0YldjUzA5bTJJUTdhQjBZakx0WEs5eTlXbUZyWjA5SllaamEyRWtBQUNBQVNVUkJWQjdmdmZ0Y285ZUloanFHUjlHOXoyQ1RiYlUxMVd4YytoMFJNVVBvMEtXSDJUNXJGczR6ZWV6VE9vQmhFKzVnNjZvRjdONjBrc2lZb1h6eCttTm0rMzM4MHYxV3o2Tmh3TXVhYTduZWxoYmxVNWg3d2VMbisycjVGN0w0N3IzbnVlUFJmMWw4N1JRS0pSTm5QczYzNzh4bTlVOXp1Vy8ySEpRcUZiVTFWV1NlUEU1ZyswNmtIalZVejZrcUwwT2hWQm9mMS9QdzlzTy83WlhBa1oyOUExTWZtQTFBM3ZremJQdDlFVFJveDNyVHRQdUpzQkJ1MmJQNU40NGQyQTZBdXJiYWFyVzhNZE5tTlJySUdqUjJLczV1N3V6WjlCczFWUlVXUDV2OVIwNGtMVEdCa29KY3MwQld6cmtNYXFvckNlM2ErSHV0dXJLQ2hGanJGYy9jdlZxUm01MUpVc0p1cyt0bXZXNjlCcHBjRDF1aXBycVMzMzc4bElCMm9mUWVmSlBaZUZIQlJiUmFEYjRCYlMzdS85UEhMMU9ZZTk3aVdLZUkza3ljK2ZnMW5kZkpZL0VFQkhkQ1pXTkxXbUlDU3BVTkFlMDZHc2RYZlAvaE5WZENBN2h2OWh3QzIzZXlPRmJmMXRmZXdZbHBEejdQOHU4L1lPMmlMMUhYMXRCN2lPRTFTdGkxa2FQN3QrTVhFR3dTeUZvdzl3MWp3UGpxTlFHK2VPM1JacDFmMUlDUmpKNThELzFIVGpRYkt5c3A1T2orN1lSSDk4ZTNrZmR3dllaL3oyUm5wdUhnNkV4d3A2NmNQQllQY0UyaFk0Q3Fpa3NzK2VaZHFpb3U0ZXptd1lhbDM1bk5DUW1MNEhoOExFN09ybFlyemozNDRnZWNPNTNLenJWTDhQTDE1MUpKSVVxVkNoYzNUNG9MY2xIWjJPSVhHTXlCN1dzQk9MUjdNNGQyYnpaYlovU1VlNGtaTmg0d0JOUW4zUGtQZnZyb1pmWnMrbzNCNDZaZDAzTVVRZ2doaEJCQ21KTkFsaEJDQ0NHRUVFSUlZWVdicDdmeGh0VzE4TDVjbWFxMnB0clkxcTYrOVYzTzVadVFUaTV1QUhUcEVjT3Q5enpaN0xXMW1qclV0VFVNdjJWR2k4K3JLRCtIeExoZDZMUmFBSTd1MzA3ZDVRQld2WktDWEFBdW5FMG5JWGFUMlJydFFydlN5aitJNUFidGlkcDFERGU3MGU3Zk5vUUhYbmlmYmI4djRHRHNaczZmVGVmQkY5OUhxOVdnVlAwOVZSaE9KUjFDcnpkVUFQTVBhays3anVFRXRPOWtEQ2tCSk1idG9yeXNoQ0hqcHBOMU9zVzQzZDdSbWVBR2xiNDh2SDI1OTVtM1dmWFRaL2kyYWNlR0pkOXg0cEJwZXpJQW5VN0x2aTJyMmJkbHRkblk0Mi9NTXd1MUpjYnZvby9qT0laUHZKTStRMDJyc0p4T1RXVDk0bStZT1BOeGs2cFNjT1g5QklhYjRGcU54bmh6ZGVlNkpYajYrQkUxWUFRZHV4b0NNa2YyYmFmZ1loWmpwdDRIUUcyMUlVVFRPYUkzUFFlT0FzQ3JsVCtqcDl4cmR0N0ZCUmZadjNVTi9VZE5ORmI1T1JpN0NiVzZsZ0dqYmpXYnI3S3hOZHUyZjl2dktKVktzMG96MXB4T1RXVGxEeC9UT2pDWUIxNTh2MW43Q0lOTzNYdVpWRTlMTzU3QXVmUmt1dlVhaUllM3I4bGNRNVduR3VNMW9pbmVmbTNNcWdKVmxKV3djZWwzdEE1c2I3RmkwTnBGWDVsdGl4azJuclRFQkU2bkhLUHY4SnU1OC9GWEFVT29JRDM1Q0ZObVBZdWR2WVBWOC9Ed2F2V25YRzhUNHcydDB3NXNXMHZDemcxb05JWnFROS9NbVkxQ2NXWGVIWSsrakcwemdvVWUzcjZNbUhnbm01YlBaKzhmcXhnOGJockhEdXhFcTZuall0WnA0MnRUcDY0RkZHYXZWVVRNVUpOQWxsS2xiTFJ5b28ydExmWU9qbWJiVlEycUhqazZ1L0RZNjU4RGNIRFhKbEtPSHVDZVp3enR6dFExTlJ6ZXM4VmszL05uVGdHWWJPOHpkQ3hweHcvU3RtTVhUcWNjNDZDRjc0NnRxMzR4YWVINjRFc2ZrSHg0SHdxRmdyTGlRb3R0U3NPaitxRlVxYWl1S21mM3hoV29WRFptWWVHR2p1N2ZiblVzSURqMG1nTlpzUnVXYzZta2tKbFB2bzZpd1M4K0t5TVZNRlEwQkVQRnIvcHRBSjZ0V3VQcTdrbHRUVFZ1bmo2RVgxVXA4ZENlUDVyVi90SVNUWjJhMDZuSDZETjBIQUNweCtKbzA3YURTY0MxUzFSZnMrL21sbkJ4ODdBNnRtYmhQRW9LODNqb3BRK3hzYlZsNnYyeldmcjF1emc0R2FxRGxwY1dzM3ZUQ2dLQ1ErazFlTFRKdmxIOVJ4RGFMZHBrMitHOVc5RVdGekprL1BRbXEzTFZheDNZSGpBRUE2K1dkSEEzUi9kdkoyYm9PQUpET2pkcnZYcFpHYWwwanVpTlNtVkQxdW1UdUxwN0VtQWxtTmFZL0p3c1Z2endFYVdGZVV5WjlTeHRnanV5NHJzUDZUZHlJdUhSaHZkQ1FlNTU1bi93RWhFeFE3bDV4c1BzL1dNVkY4NmNZdndkajFpczBPbmg3Y3NqTDMvQzBtL2V4ZHMzZ0ZHVDcrYWJPYzhDY0Q0emplVEQrK2pVdlpmWmRXNzk0cTlKU3p4b2RyM3dEd3FoOTlDeDdObThrb2lZSVdiZkNVSUlJWVFRUW9ockk0RXNJWVFRUWdnaGhCRENDZzl2WDR0QmxKYktPMy9Xck5KV2ZlV3FYaGFxYkxURWdOR1RXcnhQUnNwUkV1TjJHUjl2WDdPSTZzb0tpM09URCs4aitmQytacTA3WnRvczQwM2ZsQ01IQ0l2c2cxS2x3c2JXbHB1bTNVOUlXS1N4VmFGV3EvbmJLbVN0blArSldZdTFjeGtwRnVmR2JseHU4dGcvS01Rc0NPVHM2czdNSjE4SERGWEIzRHk4VE1hcnF5cUkzN21CRHVGZENXcHZma1BZMXM2ZW11b3FWdi8wR2YxSEdTcDhaSjgrU1dacUlwTm5QY08zNzh5MmVHNldxcmROZitoNU9rZjBvYnkwbUgxYlZqTnkwdDA0dTdwVGxKL0R2aTIvTTNqc1ZIcjBHdzV0T3dDUWVUS0pzdUlDT2tmMFFWTlh4OEl2M3NUZXdjbWtXcGlyaHhkUi9VY0FocHYvV2FkVENRbUxKQ3NqbGYxYjF4RGF0U2R0TzNZQkRDR2ZtcW9xb3ZxUElEOG5Dd2RISjJOYnBLdVZGT1NTZWpTZTdyM05BMEdXRk9TZVo5V1BuNkN5c1dIOGpJZWJuQy8rK3lnVVNxWSs4QnlPVGk0b1ZTcEN3aUtvcWFyazdPWGdXSDExbXVYZmZVakhybEZFVzJoeGw1V1Jla092dHpYVlZTVHMzRWhBY0tqeGM1Q2RlWkxFdUYwTXVta3lEazR1eHJrZTNyNVVYaXB0MXJvOUI0MmhwRENmaUpnaDFLbHIyYi8xZDBMQ0lvd2hOREJVRUZJb0ZNYnJ5N1U2ZithVXhVQmt3Y1ZzNDg4S2hkSVlySFJ3ZGtHaHZQSTQ3WGdDMjM1ZmFMS3Y5bklvN2VydFlLaStFOVFoREdVam9hbDZPcjJlNHdteEtKUktOaTMvd2JpOVBveG1hMmRIcCs2OXNHc1F6aGt5ZnZvMWZmZGRqOHJ5TW83dTMwNjMzb05OcmxjNnJkYnMvYlp0dGVsck1tYmFMR1BvMUtkMW9GbHdLRFV4L3ByUEt5UGxHT3JhR3RwMjZFSjFaUVhuMHBQcE4rSVdrem05Qm8yNTV2VmJ5czdlZ1psUEdkNjNlcjJlRFV1L3BVNWR5L2piSHpLck5ObTk5eUNUeDFrWnFXeGJ2WkIrSXlmZXNOOXZmV1ZLTDcrV2hmQXF5OHNveXM4eHRpZk16anhKNTRnK0prRzg1cXE0VkVwVlJUbTNQZndpSGJzYUFtZ0RSazhpYnNkNlFycEU0T0Rvek02MWk0a2VNTkw0TjJmL2tSTlovdDJIbkQyVlJHVGZZYzArbGw2blk4UFM3M0IxOStKVTBpSHlMcHlqYlljd0FESlBIaWZseUFFR2paMXFzZUpkditFVE9MUjdNM3YvV01YTk14NXA4Zk1VUWdnaGhCQkNtSk5BbGhCQ0NDR0VFRUlJOFNkcjI3RUxMODlkQ3NENnhkOXdQR0UzLy9wc01RQUtwWUpGWDd4TmRXV0ZzWXFMTlU0dWJuaDRHU29pdFdyVDF1eG1abk81dUhrUUh0MGZOdzl2QUo1OWQ3NUpleXVBb3dkMnNISHBkOXoreUQvcDBDV1NUY3QvNE1pK2JjYm5ZWWxDYWJqWmVpNDltZDkrL0FUZk5tMFpkL3VEQklVWWJnWTJyTTZqMDJxeHNSQVErQ3Y4NDVWUGpSV3lHdExwZEh6OTl0TjA2eldRSWVPblc5eTMvcHkxbWpxV2ZmY0JJV0VSeEF5NzJYaVQ5dW9xUkdDb0pCVy9jd1B0TzNjM3UxRmVMejhuaTR5VW84WnFWaU1teldUTkwxOXdNVHVUWithWXRqWTZuWnJJMmtWZmN0L3NPY2IzUTczNmNNajZKZC9pNGUxTDUrNjl1RlJheE01MVMvSHdia1YvQzVXcjZxMzc5U3NLTDJaejMzUHY0T0RvYkRhdTErdFkvY3ZubkRwK2tFZGZuV3QxbmZxNXEzNzhGTFc2aGhtUHZZTFA1V3B4RFcxZjh5dDZ2UTcvQnEyMXJDa3R5bWZKVis5UVcxUEQxUHVmeFQ4b3BNbDloS2s5bTFaU1UxMWxmRnhTYUtpQ3QvZVBWZGc3T0JtM2gzYnZhUllxYkVwTmRhV3hHbFc5cW9wTGdDR1FlUFVZWUhiTnFYZDF0YmlEc1p1b3JhNHkrZXhrcEJ3MXF3NVg3MFpmYjFPTzdLT211cEl4VSs4enRsdFRLbFVreHUyaWE4OEJab0hENWdheUZBcUZzYjFpUWU1NUhKMWRHWFlORlEvQkVNS29yMWhscVNYZThmaGRKQjIwVUxsUHF6VldNbXBNNTRnK3ZQaXhhY2pvd1BhMWJGdTkwR3g3UXdIQm9aUVZGN0wzajk4WWV2UHRPTHU2Y3pJeGdUcDFyZkg3SzI3N09xb3JLK2d6ZEp5eFVoL0F0Ky9NeHFkMUFGTm1QZHZrK2RVN2NXZ3ZEbzVPeHRCTHZhTDhIRHk5L1pwZGNjbVNZM0U3cVZQWG1sWHpVNnBVM0RkN0RnQWJsbnlMVHFkbHdwMkdWbnNWbDBwWjhmMkgyRGRTMWUxNlZWVmNvbk5FYndMYWQ2THdZamFoM1hvUzJyM25uM1k4TUZSYnJLbXVZdXgweSsxRDY3OFA0M2FzSS8zRUVRYVBtNFpmWUhDamE5WlVWN0h1MTY5UnFsUzBEZ3kyMm5LeW9ZRGdVS3N0aytzVjVWM0F3ZEVaSjJmWEp0ZHJxTHkwbUxESVBvU0VSYURUYXZIMDlyWFk5ck01Mm5mdXhzd25YOFBCMGRsNExXd2QxSjViNzNtQ21xcEthcW9xS2NyUHdkYk8zdVJhT2Y0T1E5dmcrbTFLcGRKcXdMbGVVc0p1Q2k2ZTUvN24zMlgvdHQ5Wi8rdlh6SHIrSGRTMU5heGI5QlYrZ2NFTUhEM1o0cjR1N3A1MDZkR1g0L0d4ako1eWI2UFZDSVVRUWdnaGhCRE5JNEVzSVlRUVFnZ2hoQkRpTDZCVXFkRHI5V1NtSFRjK2JpZ2o1U2daS1VjYlhhUG53RkdNdS8waEtzdkxLTWpKd3R1M0RYczJyYnltOC9IMUQrSnMrZ2xhQjdWSHFUUnZIVmdmS25EejhMcDhyZ3FMNTUxNThqaTJkbmJHMEJVWTJobmUrZmdyYkZqOExUOS84aXE5aDl6RThGdnVOTG01VjZldU5XbXY5MWZ5OVBHenVGMnJOVlI4c1hkME1sYUdzVWFuMCtIbzVNTFdWUXM0bDU3Q3hKbVA0K0JrSG1KcXJ0S2lmQndjbll6QkdFZEhaKzU1NWkzT3BhZHdPalhSWkc1dWRpWmdxQ1pTNUpwanRsYjdUdDNJemp4SmJYVVZuNzc4a0hINzdZLzhrNTNybG5EeVdKeHhXM1ZWQlhWMWFqNTc1V0hLUzR1eHMzZGd5WmR6ak9PRHgwOG5NbVlvQUZ0Vy9zekpZL0dNbVRZTHoxYXRLUzhyc2ZwOEZBb2xVeDZZellKUFgrT1hUMS9qcnNkZk5ia2hmeTQ5bWRRRzU5R1l2QXZuV1B6VkhDcktTcmpscmtjSjZ4SFRyUDJFcVRPblRsRFI0SGRXWGxaczJKNldoRXAxNVo4SWZkc0V0VGlRbFJpM3k2VHFYa043TnExczhqcVZmSGdmcDFPT0dSK1BubklQRGs0dTFOWlVFNzlyQXgyN1J1UGJwbTJ6eitkR1htL0Rvd2ZnNU9LT3QxOGJhcW9yQWFoVEc5ckwxZFpVRzdmVjAxc0ptZ0dvYTJzNHZQZEtpNzlXL2tGMERJOGlQZWt3UVNHZE9icHZPMGYzWFdtM1Y1U2ZnMEtoWU1PUzc4eldDdWtTUVpjZWZRRkRtT1hYZVc4RGh2YW9WeHQzKzBQRzZsNE43VnkzeE9SOHJOSFVxZG0vZFEzaFBmdWJoU3MxZFdwamU3emkvSXM0dWJnYWc2RjZ2WjYxaTc0a1B5ZUx3V01OWWRPczA2a2MzTFVSQjBjbldnZTJaL2ZsOThhbDBpS1RkUytWRnRPeGE1VFZjN3B3TnAwVEIvY3dldXA5eGdEUWpyV0w4Zlp0WXhiSVdqajNEWnhjM1hub3BRK2JmSzdXWktZbTR1VHNTdXVnOW1aamdlMDdvYWxUVTF4d2tSNzlSaEI0dWEzZHVmUmtBRHliK0Q2NUh0RURSaG9yeFFXR2RHYjZReS84YWNlcWwzeDRuOVh2MFhvWHpxYXpZKzFpUXNJaUdUeDJLdWtuanFEVmFveFY3aHJTNi9Xc1hUaVA0Z0pETmF2VlB6Y2UrSzEzeDZQL29tTzQ5ZmNJUUZIZVJieGJXQjBMRElHcGFROCtiM3pjOE9lV3FxNnM0UHYzbXY2OUZPWmVzTml5czU2SFZ5dWVlTXU4MVd0RDNYb1BKR2I0ZVB6YmhuRFR0UHY1NGYwWFdmSDlSMVJYbHFOUUtyamprWDlpWTJzOUROOCtMSUtrZzN2SXlrZ3greHdKSVlRUVFnZ2hXazRDV1VJSUlZUVFRZ2doeEYva1hIb3k1YVhGS0JSS3RxNWVRTStCbzR6Qm4vRG9mZ3kvNVU3bXZmRTRkei85cHJIMUg0QzZwcHJQWDNzTUwxL0QzS3JLY3Zadlc5UG9zVFNhT25SYWJhTVZEcHljWGVrN2ZJTEZzZnFLREkxVlk2Z29LK0gzWHo0SDRQRTM1cGtjS3lRc2tvZis5VEZiVi8zQ3dkak5aQ1FmNWI3WmM0elZMT3JVdGRqYTJUZjZIUDV5bDRNVUNwcHVTV1JyWjgra2U1L0MyNjhOc1J1VzgrdTh0NW4xL0x2WDFNNElETUdMcTBOZ0NvV1NBOXZYV3B6ZnlqK0k0d214VnNZQ3VmdkpOMEFCOWc1T0xQNXFEcjcrUVlSMmk4Ykp4UlgvdGxlcVMrbTBXblp0V0VabGVTbGpwczB5cXlMU3BtMEg5SG85bTViL3dPRTlXK2cvYXFKWmhSaHJXclVPWk1ianI3RG84emRaK01XYnpIemlkZndDZzlIVTFiRnArWHdVQ3FYRlNtVU41Wnc3VGNMT2phalZOVXk2OXltNjlScllyR01MYzNjLzlZYng1NXJxS2o1LzdSOEF6SHp5ZGJPV2tmWEJpT1lLais1bjFoYXR1cktDRlQ5OFJLL0JOeEVlMWRkc24wV1hBMFFBVlJYbEZCZmtVbGxlUm5IQlJZYmVmQnNPVGk0Y2o0K2x1cklDVjNkUER1KzVFaHpTNjdUa1hUaG5zZzBNZ1pUNmErZU51dDcrK09FL0tjbzNEejRDZkRQSHZIcFR3NWFEVjZ0VDE3Sjc0d3JqenhGOWh0QXhQSXFxeW5JcXk4dk01Z2Rjcmg1WFdXNWVkVXRkVTJQODJkSFpoZWZlL3drd2hHUi9iZkRhdHNTSlEzdXBxaXduNTJ3RzZ0b2FFbUkzQVJEUmV4Q3B4K0k0bVJqUHJPZmVNUWF3QUU0bUp0Q3QxMERLeTBwWU5POHRuSnpkdVArRmQxRW9sTVR2V00vWlV5ZVk4ZGdydUY0TytZMmFOSk9TZ2x4KysvRlRlZys1Q2RBVEh0MmYvSnh6eGpXcktpNVJVMVdCcDA5cnErZWFtMzJHaE5oTmRPczl5Rmk1TENpa00ybkhENkxWMUJsYk5CWmN6S2E4ck9TNmdwdzZyWmJzekRSQ3UwVmJ2Y2FmUDNNS1RWMmRzVDBjUUhHQm9RcWR0KytmRjhqNnF4VVhYS1NrTUkrZUEwZFpuVk5Ta011eWI5L0h4YzJUU2ZjK2lVS2haTitXMVpRVTVSRVNGbUgyZDhuV1ZiK1FkdndnQUErOCtINlRnZWpzMDZrcytmcGRzKzFIOW0xbDY2b0ZKdHZVdFRVb0ZFcmVuejJ6MFRXZi8vQVhpK0gwRzhIUjJaWFo3ODF2ZE03Q3o5L0VQeWpFMkNMUmt1YWNuMUpsUS9mZWd3RkR0Y0doTjkvRzJrV0dFTmUwQjU4M2ZnNnRhUmZhRlRDMGNaWkFsaEJDQ0NHRUVOZFBBbGxDQ0NHRUVFSUlJVVFqenFRbGNXalBIeTNlejlYZGs1dW1tYmJ6T2J4M0syNGUzcFNYRlpOOStpUkpDYnU1ODdGWEFGQ3BiUEQwOGNQTjA0ZWl2QXUwNnhodTNPL0NtWFQwZWgzQm5ib0JocUJMWTIyaUFMYXVXa0Rjam5YTWZtKyt5YzN6NWlyTXU0Q0Rrd3VPemk0V3h6VjFkU3ovL2tNcXk4dTQvWkdYTEFhLzdCMGN1WG5HSTNRSTc4SHBsR01tcllWcWE2cXhzLzlyQTFsYXJZWUxaOUliSFFlb0xDOGpLeVBWNmp5VmpZMHhBREI0N0RUY3ZWcmg2ZFA2bXNOWUFQa1h6dEhLUDhoa203dVhENCs4L0FrWHpxYWoxV2lhWE1QT3dZSFdnYWJWVzJJM0xxZTZzcHl4dHowSUdGbzgxWjk3ZldDbXNyeU0yeDUra1pDd1NJdnJua282eE9FOVcrZzVjQlFqSnQ1bDNPN2c1RXh3cDI0bWxjRUNnanRScDY0MVB2WVBDdUcyUi83SjRpLy9UZXpHRlV4LzZIbDJyRnRNd2NWc0JvNlp6TjQvVmpYNm5ES1NqK0RnNU1JZC8vZ1hJV0VSVGI0R29ua083ZDVNN2VYMmhSVmxKZGc1T0xhNHBWYzlRenN2UCtPTi9IcjExYmk4V3JVMkd3TkQ0TEJlN3lFMzBYdklUU1RHN1dMdG9pK04yK3ZVdFRnNnUzQXlNWjZUaWZGWGpxblRjZjVNR25rWHpwcXNPV3pDREdPNDZrWmRiMitlOFFocWRZM0pjVEpQSGlkK3gzb20zdjBFVGk2bXI1dURvL1VXZ002dTdzWnJkOE13MThoYjc3SzJ5dzJSZkhnZkJSZXp6YlpuWjZhWlBJN2ZzWjdDdkF2R1FPL090WVpXajEyaiszUHJQVTh5LzRPWDJMRnVDYU1uMzJQYzUrais3UVNIZG1YUkYyK2kxV2lZY09jL1VDaVVaR1drc24zTklnYU9tVXlITGxldUxRcUZrbHZ2ZVpLZlAzbUZPblV0OXp6OUZybm56NUI2OUFBMTFWVTRPRHB4TWN0UUJiQmhlTFFoaFVKcERJdWtIb3MzWHRNQzIzZm14S0c5bkQrYmJ2eWRua2xMQXJpdWNFbGxlUmxhVFIzdWpRU1V6NTQ2Z1VLaG9IM243c1p0NTgrY3d0MnJWWk50OWY0S0c1WjhTMVZsZVl2MzZ6TjBuTW5uSS8zRUVRQTZXS2xNVlhHcGxFWHoza1pUcCthT2YvekxXQWx6OExpcC9EcnYzOFR2M01DZ202WVk1KzlZdTVqNG5Sdnc4R3BGYVhFQnRyYjIyRHM0Tm5wTzFzTGNmZ0hCOUIxeEpXUmVVMWxCUXV3bTJuZnVUbUJJSjR2N1pKdzRZbWhmMmtobHUrdWxVQ2h3Y25HanNyeU1rc0k4aTNNMGRYWFVWRmNaUTN4WGMvUHdNZ25JRitYbjhQYmpocXB6NlJ3aGJzYzZzL1gyYkY3Si9xMi9HNExRYWpXL3pmK1k3bjJHMEcvRUJMTy9ONjRjeHh1RlFrRjVxZlVLbUVJSUlZUVFRb2ptazBDV0VFSUlJWVFRUWdqUmlFc2xoV1JlMVRLdU9hNXU1MU9ZZTRIVW93Zm9PM3dDY1R2V00rUFJsL2wxM3R2czNXSWFTQWtKaStCa1lnTFJBNjVVbjBnK3NoOHZYMyt6c0EwWXFqOHMrL1o5b2dlTXBHdlBBUzArVDB1MFdnMTVGODRTRUd6NUJxWk9xMlhWVDU5eDRXdzZROFpQSjdSYnowYlg2OUtqcjdHMUZoaHVGR3JxMUg5NWhhenFpbkorK2V5MUp1ZWxIb3RydEoxZXcybzBnTEdsSHhodTNNOTc0M0dUK2ZVdHpIYXVYV0tzamxOdjlKUjdpZW8vZ2pIVDdrZGRVNFc2dHBhckxmdjJmU3JMeTB3Q0xGZlQ2M1g0QjRYd3dJdnZHN2VkeTBoaHo2YmZtSHpmVTdpNGVaak16enQvbGhYelA2YWtJSmVZWWVQUjFOVnhLdW1RY2R6V3p0NFlMT2pVdlJkVEg1aU5mMUNJeVJ5QW1HSGpLUzNLTjFaVXF3L0QxTS96YXVWUDJ3NWgzUG40Sy9pMmFZZTZ0b2FEc1p1SWlCbENlRlEvaTRHczBxSjhOaTB6VkJQeGJkT1cyeDUrMGF5Q2s3aDJsZVZsN04rNmhnNWRJam1kbXNqcW4rZGlZMmZIblkrOTBtaEZQRXYwZWgxNnZRNVZJeTJ3cmtmL1VSUHBQMnFpMmZaM25wNUJ6NEdqR1QzbFhvdjczY2pyYmR1T1hjeldyN3hrcUdZVkhCcHU5cHJsblQ5ck5yODVLc3BLK09IRGw1cWMxNlB2TUliZWZIdkwxcjVVaWxLcEpQTmtFdDUrL3NaZ1VWWEZKWk41OTcvd0htQUljaDdkdjUybi8vMnRjY3paMVowQm95ZXhaL05Lay9hSDU5S1QrZmxUUTFXd2U1Lzl0L0c3THpGK0Y0RWhuWWtlTUlyOG5DeGp5OG1DM1BPcy9ua3VZNmJlUjd2UXJpZ1VDcFEyTnVqMWVzNmNUS1JMVkQ5T3B4N0QxczRldnpaWEtwZUI0ZnNPd003ZUhuY3ZIL3dDMnBHV21HQU10QVdGZEFiZ2ZHYWFNVVIwT3VVWWR2WU9CRnNJQlRaWFpZWGg5OTFZbTkyenA1THhEd294bVhQMjFBbVRpbGwvcDdQcHlTWXRTNXNyUEtxZnllUFVvM0Y0ZVB0YWJDRmFVVlppYUM5N3FaUTdIdjJYU2FBdUpDeVN3SkRPeEcxZlMrL0JOMkZuNzhER1pkOXpkUDkyT25YdlJWaGtER3NYZmNrdm43Nktvb2xLVU5ZQ3lnMER4MkI0L1JOaU54SFZmempoMGYwdDdsTlZVVzRJWlAwRlRoNkxaK095N3kwRzJPdlV0WlFXNVhIbWNwdlZodFMxTlF3ZU40MGg0NllidDdsNStqRGh6bit3YS8xUzNEeDlpQjR3a3ZXTHYwRmRVODMrcld1STM3V0I2b3B5Qm8yZHlzRFJrOUhyZFJ6WXZvNjlmNndpTVc0blhxMzg2VHY4Wm5vT0dtMXlMS1ZTaVlPVE0xVVY1aFg3aEJCQ0NDR0VFQzBuZ1N3aGhCQkNDQ0dFRUtJUmtYMkhFZGwzMkhXdnMrMzNCZmkzN1VEcklNTk5mZ2NuWis1OC9GVlVOallzK094MWJDN2Z4TzdXYXlDTHYvdzNKUVc1ZUxacVRWVmxPU2VQeFRGbzdGU0w2eGJtWGVEc3FSTkU5Qmw4M2VkWUx6c3pEVTFkSFlIdHpRTlptam8xcTM2YVM5cnhCS0w2ajJEdzJHa200N0VibHB0VmFyQW1LV0UzcVVldEI1OW12L2NqTmpjdzZPSG80c3A5cytkWUhUOGV2NHZEZTdlaVV0a3c3Y0huY0xSU01VaWxNdjNubExUakIvRUxhSWVIdHk4MnRuWW1GVHJnU3BXT2RxSGhCRjRPRE5UekN3d0dERlYxSEJ5ZEtNeTlZUEdZZllkUFlOVGt1NjJlKysrL2ZHNnliMkh1QlZaKy94RmhQV0pvMjZFTDJaa25LUzNLcDNORUh4SjJiV1QzeGhWb3RScnM3QjA0dW44N1IvZHZOKzZyMGRUaDdPcHVFc2JvMHFNdkNiR2IrR1BGajFiUHdaTCtveVl5WXVKZEJJVmNDU1gwR1RxT1FUZE5wZXh5aUt1ZXVyYUdoRjBiMmZ2SEttT1ZyYkFlTVJMR3VzRzIvYjRRWjFkM292cVA0SFJxSW1PbXpXTDk0bS80K2ROWG1mSFlLL2o0QlRSN3JkckxiZk9xSzh2TmdrajExWGd1bFJaWkRpbjlpUlZwYnZUMTlseDZNaWNPN1RNK0xzbzNmTloyckYxaUVpenRNN1I1N1R3dDBlbTBsSmNXRTlsM0tBSHRRaTNPMmJGdUNkVlZsV2JicXlzcmpDM1pkRHF0MlhqTXNQRkU5Ui9CZ3JsdjRPVHN5dFFIWmdOUVhscE0xdWxVZG05Y3dlQngwOHoydTlxQTBaUHdDd3pHMWQyVHM2ZVNBVU9scE96TWt6ejY2bHlUNE9mTk14Nmh0cWFLOWI5K3c5bjBFOXoxK0d1MERtclAzczIvVVhBeDI2U3FZS3ZXZ2JoNStwQnk5QUJoUFdKSVMwd2dKQ3dDcFVwbGN2ejZObzEyRG9ZcVpCMjdSck52eTJxSzh5L2k1ZXRQSy85QWxDcVZNV0JUcDY3bGJQb0pPbmFOdnFaS2tmVjBPa05yVlpXTjVYOUsxK2wwNUYwNGk3dW5ENWRLaTNEejhDYm5YQWFsUmZrbVZRWC9Ubys5OXZsMXIxRmFYRUIyNWtuNmpUUVBTUllYWE9UWGVmL21VbWtSdHozMGdzVUFYTDhSdDdEaSt3OUoyTFdSSHYySGMrTFFYanFHUnpGbDFqT2tYUDViSUdiNHpiaTZOOTVXcnpEdlBQdTNOdDYydWY2Y0FMeDkyelRuNmYwbEZBcWx4UXFuMzczM1BBSHRRaGwveDBObVk1Kzk4ckRaTmx0Yk8wTENJa2pZdFFGM1R4OWpLOGlDaTlta0hEMUF0MTZER0RKdVdvUHZUeFVEeDB5bTErQXhIRS9ZemJIOU82eFdiak8wRTc2dXB5bUVFRUlJSVlTNFRBSlpRZ2doaEJCQ0NDSEVuK3g4WmhycEo0NXcyOE12R2l0OEFNWldiMVdWNWNhcUd1MDdkOGMzb0IwNzFpMW15cXhuMmJ2NU4yenQ3T2s1Y0xURnRRdHlzZ0R3Yjl2QjR2aDd6ODYwdUwzbndGR012ZTBCaTJNcFIvWUQwQ0c4aDluWW9pL2VKanZ6Sk5FRFJqSHU5Z2ZOeGp0MGljVFJwZkhXWitsSmg4azhtVWp2b2VNYURkdGNmVFArZXFsVU5oWkRabUM0b2I3dTE2OXc4L1NocXVJU3FjZml1T1d1eDVxMTdxWmwzK1BtNmNPczU5N0Izc0hScElvRkdHNEtKOFJ1SXFSTEpQMUczSEpONTM1NDd4YVNEdTYyT2w1YlUwV3IxbGRhRU1WdVhIWTVYQkpQNnRFRHFGUTJPRGc1azdCekk3bm56K0RxNFlXTmpSMlB2amJYYksyZDY1YVFHTC9MYkh2dndUZlJhK0JvMU9wYWZ2enduNmhzYkxqbjZiZk1xbjNVMWxTeitLczVGQmZrRXRGbmlOazZveVlaZ21VTjYyOGNUOWpOdHRVTHFDd3ZvMk40Rk5FRFI3SDh1dythZWxsRUM1MU1UT0I0ZkN4VFpqMXIvSHo1dG1uTHpDZGZaOEZuci9QTEo2OXkxeE92WWR2TWRxTFZseXNzSFl6ZHpNSFl6UmJueEcxZlI5ejI1b1UwR3lyS3orRzBsZXFFZXAyVzNQTm5TSWpkWkxKZHBWVGhGOUR1aGw5djgzS3lPTEp2SzZIZERHM3ZhaTYzZXl3dks4Yld6bzQ2dFpxenAwN1FPYkkzcm02ZUxYNnVEUVYzNm00MVlMdC82KzhXdHpzNE9uSGJ3NGJxV2hlek05bnkyODhXNTRWSDkrT1BsVDlSWEhBUlR4OC9VbzdzWjhlNkpkamEyZEVscXEvVk5tYjFiR3h0MGV0MWZQMzIwMVJjS2dWZzBFMVQrT25qbHptVGxrVDMzb09NTXgyTjBBQUFJQUJKUkVGVWN4VUtCUTZPenR4ODV5TXMrdnd0Rm43K0ptT20za2Z5NFgxRUR4eUZ1NWRwWmJHdVBRY1F2Mk1kQ2JzMlVWcGN3TEJiWnBnZHY3cXF3dmg4d2ZENzI3ZGxOUm1weCtqajY0L0t4aFp2M3paY3ZCeklPbnZxQkpxNk9qcEg5R24wZVRXbHZwM24xUlhGNmltVlNtWTg5aklydnYrSUg5NS9rU24zUDh2aFBWdXdkM0NpWTFmTHJmMytHNTA3ZFFMQTVQY01oc3BZUDMzOENscE5IYmM5L0NJZHJiUXo3QnpSQzA4ZlB3N3QrWU1CWXlZeDlZSFp0Ty9VRFpYTmxlQjFXR1FNUHEwYkQ0V2VTMDl1VmlDcktOOFF5UEpzMWJySnVYK25vL3UzVTNBeG0wc2xoWFR2TTVpMkhjTFE2WFFvbFVwcXFpdXByYTVxZGt2a2dQYWRHRFAxUHVaLzhCTGZ2bU01OE83cDQ4ZEQvL3pJNHBoZXI2TzZzaHhuVit2VjRJUVFRZ2doaEJETko0RXNJWVFRUWdnaGhCRGlUK1liMEk0dVVmM28xTDBYSnc3dE5SbXJxYXFrckxnUU40OHJGU0ZHVGJxYmhaKy9pWlBMZkE3ditZT0pkejloc2NVTndLa1RoMUdxVkZhcjJveWFmTGZGOWo5K0Z0b05HYzZuZ3FTRTNaZGJ6VjFwMWFYVkdsb0VaV2VlWlBEWWFRd1pQOTFrYlB1YVg0bnVQNUxBa001bVZhQWFxcW9zWi8rVzFTaFZLdnFQbkdqV1NxOHhtam8xNnRvYTdPd2RiMmpsTElDRW5Sc296TDNBMk9uM1UxVlpUdXlHNVlSRnh0Q3BlNjlHOTh2TlBrTjVXUWs5QjQyNW9lZHp0WTVkbzRrZU1OTHErTDR0cTZtOUhCSUJpQjR3aXNEMm5mSHhDOERicnczdVhqNm9hMnZadk9KSEp0ejFLTWNPN09CVTBpRXVsUlNhcmRVd3hOS1FRcUZBb1ZMaDRPakVsRm5QOE9QSC8yTHRvcStZOXVCc1l6dkY2c29LRm44MWgveWNMTzU2NHRVbUF4NzFYTnc4Y0hIMzVOWjduaUFrTE5KWTJjU2FYZXVYRWhJV2FiR2RuTENzS0QrSGRZdStvbDFvVjhLais1RjJQTUU0MXNvL2lEc2VlNW5OeStmajR1NUpiVTFWSXl0ZFVYYjUvVE42eXIxbUZYR3FLc3RaOU1WYjlCMHhnWWplNWdHaitSLytzOUcxODNPeTJMdjVONHRqT3AyT25IT256U3JLMmRyYThmRExuL3hwMTl2Ykh6R2NjMkxjTHRZdStwS0pNeC9EemRPSDBxSjh2bmk5ZVFIT1A0TkNxVFIrRmpTYU9xdnp1dlVjeU82TksxaS8rRnZxMUxYa25qOURyMEZqR0RKK09nNk96bzBlbzdRb256OVcvc1NwcEVOMGp1aURWNnZXSE5pK2xzRDJuZWpSYnppYmxuMlByMytRc2VwZlBRZEhaMlk4L2dvTFBuMk5OUXZuNGVEa1lySGxZcytCbzRqZnNZNnRxMzdCMWNPTHNNZ1lzemtGRjdNQmpJR2R3UGFkVU5uWWtwbWFTSjhoaHVwa3ZtM2Frbng0SDVYbFphUWVpMGVsc3FGVEUyMTFtMUpmU2FnK2hHWkpVRWdZczU1L2wrWGZmc0NpTDk1Q3I5UFJmOVN0VnQ5TC80MGkrdzZqYmNkd2s1Yk02cHBxS3N2TGNQUDA0YTdIWHpYNy9ZTWhHRmR4cVpRdVVYMFpkL3REZUhyN29sTFpXQXh1VlpTWFl0ZEVJTFN5M0hJdzdtb2xCYm00dW52K3gvNE90Rm9OMjFZdjVOaUJIZGphMldOcjU4Q3Y4OTVtL0IwUDQrenF6ckp2M2tPdjE2SFQ2YXlHeVMxeGNuR2p0cmFha0xBSU9uWHZiVEtXZkdRZnhmbld2MThyTHBXaDErdHhkbTMrMzJaQ0NDR0VFRUlJNnlTUUpZUVFRZ2doaEJCQy9NbnM3QjJZZk85VEZzZk9aU1NqMSt0bzF5RE1FTnlwR3ozNkRlZlE3czEwN0JwdFZvMmlYbTFOTlJuSlI5RnB0UnhQaUtWSHYrRm1jM29PSE5XaVZrMnhHNWFqcnEwaFp2aDRGQW9GTmRWVjdGeTdtT09YS3laTmUvQjV3aUpOcTQyVWx4WVR2Mk05QUtNbjMyTjE3Y3J5TXBaOC9RN2xaU1VvbFVxK2Z2c3BZb2JkVE16dzhkaGZia0hWbU4yYlZySnZ5MnJ1ZitFOTJsaXBDSFl0TXBLUHNIM05JdnlEUW9nZU9CcWRWa3ZLNGYycy9PRmpwajR3dTlGUVZ2cUp3d0JOQnJldWw0Mk5yYkhDajdYeDJnYVAyM2Z1VHZ2TzNVM20yRHM0TW5IbWxkQklTV0VlYzEvOWg4WDFYRDBhYnhubEZ4ak1wSHVlWXRWUG43SDR5M2VZZE45VDVHYWZZZTJpTDlGcU5NeDQ5RjhtYlFxYkVoSVd3VU12ZmRqcytmRTdONUNkbWNiTUoxOXY5ajcvMzYzK2VTNUtwWkpKOXp4cGNieE4ydzdNZXU0ZGdHWUhzdW9yRWJYdjNCM2ZxMEtlRldVbEFMaDVlRnNNYWRCRXhaY3VQZnJTcFVkZmkyUHZQRDJENkFFakdUM2xYb3ZqZjhiMXRybnNIWjNvSE5FYmwyc01OSnhKTzA1TnRYbGJRb0NhbXVyck9UVWNuSndaTWZGTzFpNzZDcitBWVA3eDhxZDQrZm8zdVYvcTBRUDh2bUFlS3BVTnQ4eDhqTWlZb1J6WXZ0WTRQbXJ5UFdSbHBMTDRxem5NZU93Vi9BTGFtZXp2NU94S1dJOFlDamFmQjcyT3N1SUNZOVdwZXA0K2ZyVHYzSjNUcVlsRTlSOWhNWFJiY0RFYmV3ZEhQSDBNRlk5czdld0piTitKYytuSmFMVWFWQ29iK28yOGhRR2pic1hSeVlWVFNRY0o2UkxaNkxXek9XenQ3UEVMRENZckk3WFJlUjVlcmJqOWtSZjU4cTBuMFdpMVZGd3FNWjdYLzRyNk1OYWxra0xXTC82R3pKUEhjWEh6WU5aejcrRHFicms2M0xtTUZIWnZYRUZJV0FRaFlSR05ycjl3N2hzMzdGeUw4bk9hOWY3K3E0UjI3NG0zbjZGOVluNU9Gcjh2K0lMcXlncnVmZVp0MWl6NmtvQjJvUVNGZEdiZHIxL1J0a01YaGsrY2dhT1RDNzRCN2ZBUENtbng4Vm9IdGlleTcxQ1RiZms1V1kwR3NySlBHOTdqUVIyYS8vMHRoQkJDQ0NHRXNPNS81MzhOQ2lHRUVFSUlJWVFRLzhHc3RkODdHTHNaRDY5V0pwV0VFdU4yY2VMUUh0dzhmVGlkY3BUZEcxY3dhT3hVczVZMWNkdlhvYWxUMDZaZFI3YXVYa2liZGgzTlFoRXRrWGt5a1lUWVRmaTJhVXRFbnlFYzNyT0YzWnRXVUhHcEZKWEtCcTFXWXhiR0FpZ3JMZ0NnVmV0QWkrdnE5WHFTRCs5ankyOC9VMWxleHJBSmR4QWUxWS90YXhZUnUzRTVDYkViR1RCNkVyMEgzOVJvZU94OFpocHVuajQzTkl4MWRQOTJOaTM3QVdjM0Q2WSsrQnhLcGRMWWZ1cVhUMTlqeFE4Zk1lem1PK2c3L0dhTHY4UDA1Q080ZTdVeUN5RGNhRWtIZDV0VisybElyOWRadkdHcnFhdWpLTzhDZVJmT2tYZmhISzRlbnZRZFBnRXczRmkvK3luem05OEh0cThqOVpqbFZrY05oZldJWWNaakw3UDh1dy80K3EybnFLb3NKeUE0bEtuM1A0dWJwMCtUKzErcnl2SXkxTFUxSmxWYVJOTkN3aUlKYk4rcHliQWRnSWUzSDgvTStRNEhKNWRHNTZVZFA0U0RvNVBWQ24wdGxYditEQUJxZFcwVE14djNaMXh2RzZQWDZRQlFvTUREMjVmcEQ3M1E2SHgxYlEyMTFWWG8wWnVOWlp3NFFsWjZpc1g5R2xiQk16MiszbGhWcnJ5c3VORmp0d3Z0U2xoa0h6SlNqbEphWEdBTXJLaHJhOGc4ZVp6eTBtTE9wYWRRWFZuTy9BLy9TWEZCTHJmZS9UZ2R1MFl4YXRMZEZ0dk1Pamc2TWVPeGwvbjVrMWY0NWROWEdYdmJBM1J2VUJYdDJJRWQ3Tm44RytIUi9UaVhuc0t2ODk3bTdxZmVOUG0rU2p1ZVFPYko0NEFoY0JrV0dXTnlYZFZxNmppZGVvdzI3VHFhL0c2R1Q3Z0RleWRuWStpcC9qcVlrWHlFNnNvS3V2WWMwT2pyMFZ3ZHVrU3lmK3NhU2dweXJiYkFVOWZXc0hMK0oraDBPanBIOUNZeGJoZWxSUVZNZldDMk1ZQldXMU5GL3VWV3cvVTBhdlVOT2NlL2drNnI1ZENlUDRqZHNJemFtaG9jblYxd2RuVzNHc1lDS0MzTXc4bkZ6ZGdxdERIVEgzb2VEeS9ycll3QmNySk9zMzd4TjQzTzBldDFsQlRtdHlnWS9HZHo4L0RHenM2ZXJhc1hjSERYSmtLN1JYUFg0NithdkM0Uk1VTm8xU2FJMzMvNW5OMGJWOUo3eUUyRVdxandWbGx4aWUxckZsR1llNEhLY3NQUGxZMVVjR3V1ekpQSFVTaVVCSGZxMnZSa0lZUVFRZ2doUkpNa2tDV0VFRUlJSVlRUVFsaVFkZm9rYVlrSlRVOXNna3FsWXZqRU95Mk9uVTVONUV4YUVtTnZld0NBd3J3TGJGMjFnSXprSS9RWk9vNVJrKzRtZHVOeVlqY3U1Mng2TXFNbjMwUHJvUGFBb1gzVS9tMXJhTis1TzlNZmVvSDVINzdFd3MvZlpNelUrK2pXYTJDTHovTjhaaG9ydnY4SWxZMHR0OHg4ak0wcjVwTVl0d3MzRDI5dXZlY0pjczZkSm1IWFJzcUtDM0gzTWczYlpKMCtDV0E4dDNxYU9qWEpSL1lUdjNNRGVlZlA0dVRpWmxKaGE5cUR6NU9kZVpKdHF4ZXliZlZDRHNadVl1ajQyK25lWjdCWkdFS3IxWERoWEFiUi9VZTArTGxaVWxxVXo1YmZmaWJ0K0VGOFdnZHcreVAveE1PcmxYSGN6ZE9IdTU1NGphWGZ2c2YyTll0SU9yaWJVWlB2b1gzbjdzWnpLeTNLNThMWmRIb052c240ZkMyMUMxUFhHRm9BYXRScWk1VnZsRXBWa3kyVitnNmZ3S2pKZDFzZFgvM3pYSXJ5YzR5UC8xajVFeGtwUnlrcHlFT3YxMkh2NElSZllEdTYrMTJwL3FOVXFpd0dwNXJUM2ttcjFYQTI3UVRING5haXFhdERVMmQ0M3BxNk9qSlNqdEk1b28reHpkZTFVS2tNMVhFc0JWQnl6aG1xTWxrTEFBckxob3liaHNxbWVhMCtsVW9sTGxjRkxNcUs4MDBxL1JUbDUzRCtUQnBkb3ZwWkRVQlpvOWZyME91MDBPQmp2bjNOSWhKMmJjVFYzWk5WUDM3SzFBZG00OVhxeGxXM3VaN3JyVFVGdVJjNGs1YkV1UXhEZ01yU2U3Nm1xc3JrZGFzb0sySEpOKzlpWTJkSFdtSUNwM3NsMHFGTEpNNnU3dHczZXc1ZXJWcGJEYTdrWnAreFdPMnBwcnFTTDkrMFhQbXMzb1d6NmV4YXY1VGFtbXJ1ZnVwTmxuejlEa3UrZm9maEUrNmc3NGdKcUd1cVdmSDloeWhWS2p5OGZXa1gyaFVQYjEvQ28vb1NGQkptRmdyUmFqUW1qejE5L0xodjloeVdmLzhoRFgreFNRZDNzMzd4dDNTTzZNMmtlNThtTnp1VGhaKy95YUl2M3VLQkY5N0R6ZE9IVTBtSCtHMytwL2o0QlRCay9IUlcvL0lGUzc2YXcxMVB2bTRNKzUwNmNaanF5Z3E2OXpGdGYybXRSZTd4aE4zWU96alNPYUszeGZHV2l1Z3poUDFiMTNBc2JpZkRKdHhoTmw1VmNZbVY4ejhtNTF3R3Q5N3pKTjE2RFdUUHBwWHMyckNNK1IrOHhMM1B2QTNBNlpSam5FNDVaclovcXpiTmErL2FVdlZWTDY5WGFMZG9sQ29iMXYvNk5VWDVPYlJwMjRIeGR6ek1vVDEva0hKa1A1ZEtpM0R6OERiYnI3UW9uNHlVWTgwT1JubjdCaGhiVWxwVFdwd1BHQ3BEV2xOV1hJaFdVMmVzU1BWM3F5Z3I0ZkMrcmNUdjNJQzl2U08zekh6TTZ0OXEva0VoUFBqaWg4VHYyc0QrTGF0SjJMV1J6aEY5Q0kvdVI0ZndIZ0NvYTZ0SlBXb0lUbGRYbHBONk5JN2E2NnlnVjFOZFJjclJBM1NPN04xa0MxTWhoQkJDQ0NGRTgwZ2dTd2doaEJCQ0NDR0VzQ0QzL0JuaWRxeTc3blZVTnJZV0ExbWxSZm1zL3ZremZGb0hFTnlwRzJzV2ZNR0pRM3R4Y2ZQa3RvZGZOTGJBR3piaERyeDgvZG04ZkQ3ZnYvOENZNmJOb2x2UEFTeitjZzVhallZUnQ5NkZuYjBETTU5OGcxVS9mY2JxbitleTdmZUZ4a3BUdXpldE5JUUJGQmlDUkhyUTZiUm9OQnEwbWpwNkQ3NkpDK2ZTMmJqMGUrclVhcWJlL3l6K1FTRU12ZmwyM0QxYjBXL2tMWmNET29ZYjdNdS8vNEJPM1h1aFZDZ056Nk80Z0tTRTNYajd0cUYxWUh2VXRUV2NTVXNpN1hnQ2FZa0oxRlJYWVdmdlFMK1JFeGs0WnBMWlRiNmdrRER1bXoySHhQaGRiUDk5RVdzV3ppTnU1M3JHVHIvZjVBWnVidllaTkhWcU9sdW8wTlVTZVJmT2NUQjJFOGZqWTlGcU5VUVBHTW5JU1hkajcrQm9OdGV6VldzZWVPRjl0djIraUVPN04vUHJ2TGZ4OFBZbHN1OVFZb2JkVE9yUkF3Q0VkbzBDWU9lNnBZMitaM1p0V01hdURjdk10a2ZHRE9XV0JxMEVtK1BFb2Iza1pKM0cxdFlPdlU3SDZkUmp0T3NZYmh4dkhkUWVXMXM3V2dlMXAzVmdlenhidFRZTHVSWGw1L0QrN0psbWEyczBkV2JCRXAxV1MvN0ZMTEpQcDNFdVBmbHlXN1VxdkZyNU0yTGluZlRvUDV5c2pKUHMyN0thRFV1K1k4T1M3MmdkMUo0MmJUdmlGOWdPVDUvV3VMcDc0dTNyMzZ4UWtKdW5GMDdPcmh6ZHZ4MkZRb21EbzVQeDNCTGpkNkZRS09nUUh0V2kxK3ovdSthR3NlcWRUVTltLzViVjJOazdVbFZaenJuMFpKTTJtRnRYTFVDdjE5UDdjaUN4S1hFNzFsRlZVWTZOalMxNU9lZlE2WFRHQU1mdVRTdll2M1VOQThkTXB2ZVFzU3o4L0EyK21UT2JqdUZSdEduWEFTY1hOMVFxRlNvYlcyeHNiQmwveDBPZzE1TVl0eE90Vm90V28wR24xYURSYXVnNVlLUlpaYS9ydWQ3MkdUTFc2bk9xdkZUS3B1WHpVZG5ZRXRWL0JLMkRETmZBYmI4dnhNN2VFYTJtanFTRHUvSHhONFFISzh2TCtQSGpsd0c0Ly9sM1NZemJ4ZUl2LzAyNzBIQ0NRN3ZoN09aQlVWNE9TcFVTcFZLRlVxVkNvVkNpMDJyUWFqWG90RmV1M2Q1K0FYVG9FZ21BZzVNTGo3MDJGNENzakZSVy9QQVJjS1Y2WWV5R1paU1hsUkFRSE1xUThiZGhZMnZMOUlkZVlQM2lyOW4yK3lLU0R1M2x0b2RlNVBFMzV1SHUxUXFsVW1ueCthWWNPVUJoM25sVUtoc083OTFxRnVqMDhQYmxnUmZlUjZsVW9xNnRZZk9LSDBtTTIwbHdwMjVNdnU5cGxFb2xiZHAxWlBKOXo1QjlPaFZYRHkvaWQyNWc2Nm9GZUhpMzRzN0hYOFhWd3d1OUhsYjk5Q256UDNpSm02Yk5va3RVUDdhditSVjdSeWU2OU9qTDJrVmZjdUxRdmtiZmI5ckw0ZGlQWHB4bHNuM1FtTWtNR2p1MTBYMHRhZVVmUkpjZWZUbTBlelA5UnR4aUVvdzdrNWJFN3d1K29QSlNHV052ZTlBWXRCazBkaXJPYmg1a1o2WVpBNDRoWVpFTXU4VTAwTFg2NTdrdFBwL21Pcmg3RTlXVkZkZTlqcE9MSzkxN0QwS1BuckhUNzZmbm9ORW9GRXJDZXNSd2RQOTI1cjd5aU1Vd3I3cTI1bklyeVFuWGZPenN6SlBzMmJRU1d6dDdVQ2pJU2s5QlpXTnJVcG52MTNsdmMvN01LZU5qM2VXcWRUdlhMV1gzeGhWVzE2NFBVWC80d3BYMnAwKzg5WlZaUzgzcmtaRnlsR1hmdm8rOWd5TjloOTlNMytFVG1ndysyOWphTW1EVXJVVDFHODdCMk0wYzJ2TUhPZWN5YU51aEMwcUZBbS9mTmp6eThpY20rK3pldEFLL0JsWG5zcytrbWJRV0JiaVluV24xbUlkMmI2YTJ1b3BCWTZaY3c3TVVRZ2doaEJCQ1dDS0JMQ0dFRUVJSUlZUVF3b0tlQTBjUkdUUDB1dGV4MXZiS3dkRUpyMWIrM0hyM0V6aTV1cE9YazBXL0ViY3dZTXdrN0IyY1RPWkd4Z3dscUgxbjl2enhHNUV4UXpsNUxJNmkvQnhHVDduWDJKN0p4YzJEbVUrK1JrYnlNWklPN3FZdzl6eE96cTdFNzl5QVRxc3gzcHhzeU43QmlWNkRSck5wMlEvbzlYb20zL2MwWVQxaUFFTnJuU0hqcHh2bmR1czFnSnh6R1p3NHROZms1cWFkdlFOdE8zYmhwdW4zbzFBb09IdnFCTXUvK3dBQTN6WnRHVFIyS0QzNkRtdXk5VmxrekZBNmQrL05yZzFMT2J4M0szcWRhU3V2N015VE9EcTcwTFpCNktpbDhzNmY1WWNQWGtTbjB4SGNxUnZEYjVsQlFIQm9vL3ZZMnRremR2cjlSTVlNWWU4ZnEwZzdmcERTb256c0hSeEpUejZDclowOXdaMjZBUkFlM2EvSnloNldlRmxwZjlVWXJhYk9XTUZOb1ZBWVFuUU5xclkwNTczcjZ1SEYyT24zbTIxUE9yaVg4MmZTakk5VGp4NWc5UzlmR0FNT1hyNytSUFlkUm5oVVA1UHFOS0hkb2dudEZrMXgva1ZPSE5yTDZaT0pISXZiZ1U2ckJjQXZvQjJ6bm51M1djOVBvVkF5NWY1bjJiWjZJY2NPYkRlK2Z4VUtCVzRlM2d5LzVjNXJlcTFGODdtNGVaQ1hrd1Y2UFVxbGlwQ3dDTVpNTllSYjlIbzlkZXBhT25YdlJkdU9YU3p1cjFBYWduUXFHOE0vUCtaZHlPSjQvQzdEbUVKQlVFZ1lrVEZEQUVORm1DNDkrakwwNXR0UktCUTg4TUw3SE5xOW1aU2pjY1R0U0tHbXFncTkzdndhZGpYZk5tMFpNT3BXcyszWGM3MEZpT2d6bUpET0VXYnJCbmZxeWt1ZkxETFpabWZ2UU9xUkExUlZsZ09Ha05LWUtZYXdoNk96Sy9ZT2p0eDY5eE00dTdyVGY5UkUyclRyd01IWVRTVEc3YVQ4VXFueGM5YVVpVE1mTi82c1VHQ3NxdVh0MTRiSW1LSFkyTnFSbTIxb0Flbmc1TUs0Mng4eUJzOEE3QjBjbVRMcldZSkR0MUJjbUd0VytkQ1MwcUo4WWpjc0I4RGR5NGZSVSs0em0xTWY1bHI5ODF4T0pSMGladGg0UnQ0NjA2U0tXbWkzYURwMmplSzNIejhsOWVnQmdrTENtRExyR1dNN3pmQm9ROVcxdFF1L1pPMmlyMUNxYkNnckxtRHM5QWV3czNjZ0xESUdiOTlycTN4MFBTM3NSa3k4aysvZlA4N085VXVOMTA2OVhzY2ZLMzlDcjlOeDF4T3ZHcjhQNmtVUEdFbjBnSkdBb1lxWVo2dldabTEzTzRaSDRlcmVkQ3ZSYS9Ia1cxK2oxNXUzeG13cEcxdGJWQ29iSG4xMXJzbmZOUjNEbzNqd3hRL0l6a3hEb3pGdnZXaG43MGhJNSs1VzJ6dzJoNnU3RityYVd1clV0U2dVU3RwMjdFSlUveEVtVmZ3aVlvYVl2ZmJYeXJhUjFzblhvbU40RkpQdmZZb080VkhOcWtEWmtKT0xHMFBHVDJmQTZGdXBycXJFd2NtWlhvTnZNbGJtYkdqdzJHa21qODlubmpKcmoxbGJYV1d4a2w5cGNRRUh0cTBsc3Urd0ppc0RDaUdFRUVJSUlacFBvYjhSLzR0TUNDR0VFRUlJSVlTNEFmVGxaUlE5UGdtWG1VL2dNSExTRFZ1M3JLenNocTExSStuMWV1T056WVkvTjJlL1l3ZDJFTlhDOW4xNnZRNjlIdERyUWFFdzNqZy9rNWFFazdNcmZvSEJMVnJQbXFTRHUvRUxDTWEzUWFXR2xpZ3ZMVGJlbUwvUlRpWW00TzdwZzMvYmtHdmF2eWcvQjArZjFpaVZTalIxZGVSZE9OdGtxT3UvblY2dkkzYmpDcng4V3RPMll4Yzh2SDJidmErNnRvYjhuQ3dLTG1ZVEdOTDVQNmJOWUVaR0J2NysvclJwOCtlMnM5SmtwbEw2NW1PNFBmc3VkcEV4TjJ6ZC80UnJXazExSlJxMTJxeTFZV1AwZWgwNnJSYUZRbW5XNWxCVHB6Wlc5ck84cng2dHBnNnRWb05lcDBlaFZLSlNxVkFvbFNpVlNoUUt5MVdkR3U1L0xkZmJhMVYvdmIyNjJsUk5kWld4NHBzMVdrMGRHbzBHdlU2TFRxOUhnUUtGQWk3L0Z3cUZJZmpWMUhNR1NEcTRoeTQ5K21KajI3SUthZGJVQitPYU9uWmgzZ1VLTG1iVHBVZGZxM09PN050R1llNTVzOEJXdmFMOEhOS1REdE4zeEFUT25qcEJ1OUN1Zi9ydnJTa3BSdzd3MjQrZm1MVGZ6Yy9Kd3NuWnRVV2ZCU0grVStoME9oWjg5am8xMVpYTWV1NmRGb2ZHcnRkZjlYMHNoQkJDQ0NIRTMwRUNXVUlJSVlRUVFnZ2gvbVA4Znd0a0NTSCtIaExJRWtKY3E5S2lmRlFxbXo4dE9DekVYMGxUVjhlbDBrS2NuTjFNV25IK1ZTU1FKWVFRUWdnaC9wZEp5MEloaEJCQ0NDR0VFRUlJSVlRUW9obGFVaVZRaVA5ME5yYTJlTFh5Lzd0UFF3Z2hoQkJDaVA5SlRkZTFGa0lJSVlRUVFnZ2hoQkJDQ0NHRUVFSUk4WC9zM1dkZ2xGWGF4dkZyTWpPWlNTOGtrRUJDTDZIM0lpSkZLU0tnZ29LS0JleXV2YXhsWGRkMTdicXZkYTFZRVJRRmxTWWdTTytoOTA0SUpaQkFJQWxwazZudmg1QWh3eVFrWURDVy8rL0w1am5uUE9lY1p6SUpMbk54SHdBQWdFb2hrQVVBQUFBQUFBQUFBQUFBQUFBQVZZUkFGZ0FBQUFBQUFBQUFBQUFBQUFCVUVRSlpBQUFBQUFBQUFBQUFBQUFBQUZCRkNHUUJBQUFBQUFBQUFBQUFBQUFBUUJVaGtBVUFBQUFBQUFBQUFBQUFBQUFBVmNSVTNSc0FBQUFBQU9CQ2N6dzR0THEzQU9EMzVNSC95bUF3VlBjdXpodS8wd0FBZndwLzhEK1BBUUFBZ0xNeGVEd2VUM1Z2QWdBQUFBQUFTZkxrNXVqNC9VTVZldk1Ec3ZZZEtuZG11Z3BtVFpSejMwNDVENlpJOXFMcTNpSUFuQWVQSkQ1d0JnRGdUTlpMcjFUb3FJZXJleHNBQUFCQWxhTkNGZ0FBQUFEZ2Q2bHd6by9Lbi9peDVIRElWTCtwZ2k2OVVnWnJVSFZ2QzhBZm5PdG9tdXpyVjhoZ3NVckdDL3hYWTA2SDNEbFpDbXpYWGFiNlRTN3NXZ0FBL0FHWkdpUlY5eFlBQUFDQUM0SkFGZ0FBQUFEZ2Q4ZStiYjNzYTVjcXNPTWxDcjNwZmdWRXgxYjNsZ0RnbkRsVHRpdjdQL2ZKZXVtVkNtemJ0YnEzQXdBQUFBQUFnTjhJZ1N3QUFBQUF3TytLUVpKOTNYSlpldlJYMkoxUFZmZDJBQUFBQUFBQUFBQTRKd0hWdlFFQUFBQUFBRXB6eXlNRkJpcjB4Z2VxZXlzQUFBQUFBQUFBQUp3ekFsa0FBQUFBZ044WGoyU0tUNVFoT0tTNmR3SUFBQUFBQUFBQXdEa2prQVVBQUFBQStGMHhHQXd5UnNkVzl6WUFBQUFBQUFBQUFEZ3ZCTElBQUFBQUFMOGJucnlUeFYrWVROVzdFUUFBQUFBQUFBQUF6aE9CTEFBQUFBQUFBQUFBQUFBQUFBQ29JZ1N5QUFBQUFBQUFBQUFBQUFBQUFLQ0tFTWdDQUFBQUFBQUFBQUFBQUFBQWdDcENJQXNBQUFBQUFBQUFBQUFBQUFBQXFnaUJMQUFBQUFBQUFBQUFBQUFBQUFDb0lnU3lBQUFBQUFBQUFBQUFBQUFBQUtDS0VNZ0NBQUFBQUFBQUFBQUFBQUFBZ0NwaXF1NE5BQUFBQUFBQUFLaThuSnljNnQ0Q2dOK1JQWHYycUhidDJvcVBqNi91clFBQUFBQUFUcUZDRmdBQUFBQUFBQUFBZjJBZWo2ZTZ0d0FBQUFBQUtJVkFGZ0FBQUFBQUFBQUFBQUFBQUFCVUVRSlpBQUFBQUFBQUFBQUFBQUFBQUZCRkNHUUJBQUFBQUFBQUFBQUFBQUFBUUJVaGtBVUFBQUFBQUFBQUFBQUFBQUFBVllSQUZnQUFBQUFBQUFBQUFBQUFBQUJVRVFKWkFBQUFBQUFBQUFBQUFBQUFBRkJGQ0dRQkFBQUFBQUFBZnhFT2U5RTVqZCs3ZmFNT3BleXMxRmludzY3REIvWXFOeWZMcjYvSVZuQk82MTVvdHNJQ0hkcTNTL201T2I5cW51empSNVdWbVZGRnV6bzdsOU9oTFd1VzZzVFJJK2QwWDBIZVNhWHMyS1RDL0R4SlV0YXg5TE9PMzc5bm0xSjJiRHJ2ZlpaMjVFQ0tOcTFhWEdaZmZtNk9Ga3lmb0NNSFVzNTUzdXpqUjMvdDFpNkl4Yk1tS1huQmpFcU4zYmxwbGFhTmUxOGVqL3NDN3dvQUFBQUFVQjFNMWIwQkFBQUFBQUFBQUJmZWd1a1R0R2ZiZXQzNjZJc3ltUU1yZGMvc1NaOHJKcTZPUnR6MVJJVmpzekl6OU5uclQ2blBrQnZVWThBd2IvdVNuMy9RMmlXek5YamtQV3Jjc2tPWjk5cUxiSEk2N0pWN2tISUVoWVRKWURENHRPM2Vzazdoa2RHcWxWRGZwejM5WUlyR3Zmc2ZYWG5UdldyYnJjOTVyL256cE05MDVPQStQZkRjZTVWK1RVczQ3RVhLeWNwVTFyRjBuVGlXcnVOSEQrdkUwU082NkxJcjFhaEZPNy94UmJaQ1RmN3lIUTBZZnB1NjFJeXY5RHFIOSsvUmhBOWYwY2o3bmxGY1FuMk5lZlZ4MVd2U1VnTkgzS0dJNkJpLzhTdm1UbFZCWHE0YUpyVTVwK2NweTQ2TnlWcTdkSTdhZE9ucDE3ZDg3bFN0bkRkZHpkdDFPNmM1MXk3OVJmT21qTk85ejc2cjBQRElDc2NYMlFwMS9PaGgyWXRzcXQra3BTVHB5TUVVSFR0eXFNenhUVnQxVk5ieERMbWN6clBPYXpLWkZaZll3S2R0ejliMUNnMlBWTmMrZ3lyY1YvcWhWRzFNWHFqQkkrK1J3VmpoY0FBQUFBREFId3lCTEFBQUFBQUFBT0F2b0VGU0d5MmJNMW16Sm42bUlUZityY3JuZDd1TEsvMEVCUGltUzFwMjZLNXQ2NVpyd29ldnFIdS9xOVJueUVnRkJQZ1c3bDgwWTZKV3pwLytxOVovN05YUEZCd2E3cjMyZUR4YU5tZXkwbEozcVV2dlFlbzFhSVFDTFZadm55UVpEQlVmSUZDUW55dWRHbC9hNFFON3RYdkxPdlc4WXJqc1JUYlppMnpsem1FMG1XUU90T3FIejk1UTF2R2p5czA2WGp4dkdlclViMUptSU90OG1RSXRraVMzeTZXUXNBamQ4TGVuTmZXci8rbmpseC9WME5FUHEwbXJza055SlhadVdxVXBZLzlYcWJVYU5XK25hKzk0ck1KeDJjZVBhczNpbnhVYmw2Q0MvRnkvaWx5Uk5XSVZIWHM2ZE9hd0YzbmZYODNhZE5iQzZSTzBmdGxjZFNrVmZBcTBXTFZpN2pTbHBlNlNyYkJBZGx1aDhrNW02MlQyY1VtU3hScXNSMTRlSTNPZ1JWdFdMOVdHRmZOVW8xWWQ3LzB1bDFQcEIvZnA3cWZmMElRUFhxNndlbHBrZEt3ZWVQNkRpbDhVQUFBQUFNQmZFb0VzQUFBQUFBQUE0QytnZnBPVzZ0TDdDaVV2bUtFbXJUb3FxVzJYS3AyL3BNS1YwZVQ3VjQ3Uk5lTjE2Mk12YWNyWWQ3V24zMER6QUFBZ0FFbEVRVlIxN1hKMXUzU0lRc0lpeXB6anlwdnVsZEZrUHFkMXQ2NWRwbDJiMS9pMUd3d0czZnpnczFvMGM1S1cvekpWMnplczFKVTMzYXY2VFZ1ZERtUUZWQnpJZXZPcE84NTZyTnppbVpPMGVPYWtzODdSb2tOM1hYUGJJeXJNejVQVGJsZHM3Ym9LQ1F2WHZwMmJGUlVUcDY1OUJpa2lPa1lSMGJFS2k0aVNKRTMvK2tPZE9IWkVveDUrdnNJOW5vMzVWT1d1a21lbzI3aTU3bnpxdjFvMGM2SVNHalN0OFA0YU5ldW9lOStydk5kcmxzNlJ5V1JXdXpNcWk2MllOMDBlK1FmWHlqTHJ1MC9sZERoMExQMlF2bjd2QmIvKzd2MnUwbVZYM2VTOS91TE5aNVJ4S05WbnpNSVozMm5oak8rODE0KzhORVo3dDIvUWlXUHBTbWpRUkRGeENRb05pMUJZWkxUQ28yb29JanJXNTcxVnAzNFRqYnp2R2U5MVhrNlczdnJuWFpLa2gxOGE0dzNocGFlbDZyUFhuOUlkVDd5bVduWHFuZDdBR2RYWUFBQUFBQUFvalVBV0FBQUFBQUFBOEJmUmUvRDEycmxwdFpiTm1heG1iVHBwMWNKWlp4MXZLOHhYVm1hR2toZk1rRlFjWU9yU2E2RFdMNThueHhsSERHWWRTNWNrcGFYdTFxcEYvdlBXYTlKU3NmR0oycnB1K2VtMnhpMThRaTVKN2JySllnMDZwMmZLU0VzdE01QWxTVWFUV1pkZU9WSk5XblhRbEMvZjFiaDMvNk5yYjM5VTVsTlZvNHpHaXMrS3Urc2YvL1c1emo1K1ZOUEhmeUN6eGFxaG94K1V4Um9zU1NySU82bEpuNzZoR2pYamRmbncyM3lPTUxRR0ZZKzU1ZUgvK013MTV0WEhGUnVYb0ZhZGV2aXQ2M0k2NUNncUtuZGZHMWN1ME0rVFBxOXcveVdWcFg3NC9FMi82bVViVnN5WEpEM3k4aWZlNm1GbmlvbXJvMHNHWHV1OTNyWitoU0tpWTN6YUpHblZvbGt5bTR0ZjF6VkxaaXZyV0lZT3B1eVF3MjdYTHo5K0pVbnFOV2lFTnF4Y29EM2IxdXVLNisveWVXNlAyNlh4NzcyZ3JHTVphdE9sbDgvY3cyOS9UQmxwKzFWa0sxUjgzWWJlZGx0aGdYWnRYcVBXblhwNHE2TTFUR3BUcVFwd2ViazUyckptcWZlNnlGYm8vYnAwQmJlYzQwZTlyME5BR2UrWHROVGQzdU1ON2JaQ0ZacE1PckJudXlRcEtxYVduRTZISEhiLzcyTkpCYTZqUnc0b0lNQ29RSXRWa1RWcVZyaHZBQUFBQU1BZkE0RXNBQUFBQUFBQTRDOGkwR0xWZFhjL3FZam9XSGs4MHNLZnZqM3JlSHVSVFFWNXVkNXhScE5KWFhvTjFMeXA0MVdZbjFmbVBWdlhMdFBXdGNzcXRaOEJ3Mi96clRwVVJUSU9wY29RRUtDYXRldEtraEliSnVuT3AvNnI1YjlNVVpOV25iUjMrd1pKbGF1UVZUS0h4K1BSaGhYek5YZnlPTldxVTA5RFJ6K2tzTWhvbjdHM1BQaHZmZnZ4YTVvMi9nUDFHelpLalpxM3JlSW5PeTB1b1lGNkRCaFc0YmdpVzZHV3pabXNwcTA3S3k2aGZwbGp6cXhxVnNKaEwxSnU5Z201WEU3RnhpZEtrbHhPcHpmUVZwcmI1WlRKWEZ5QjZzU3hkR1VjU2xYZXlXeTUzUzZsSDlvblNkcS9lNXZtVGg2bjl0MHZVOGNlL1h6dW56WHhNMldtcCtuRys1L3hybFVpS2paT0srWlAxODZOcTNUbms2OHI5RlFWc1duajM5Zld0Y3ZVcXRQRlpZYWx6aWJuK0ZHdFdqalRlKzF5T2IxZlo1ODRwbVd6SjB1U2poMDVLSlBackRrL2pQWDJoNFJIcVBlZzZ5UkpFejU4MmU5blllemJ6MHFTK2w4eldsdlhMbE5hNnU1eTkvSEpxMDlJa2hvMWIrdFRzUXNBQUFBQThNZEdJQXNBQUFBQUFBRDRDeWtKR0VuU2syK01PK3ZZRDU1L1NERnhkVFRpcmlkODJoOTk1VFB2a1c0bDFxK1lyNW5manRIMTkveERqWnEzMWF5Sm4ycmRzcm42NXp2bGg3N0tDMFNsN05pa1NaLzh0OHcrU1FvT0NkTUR6MzlRYnYvc0g3N1F3WlNkNm5icFlGMXkrYlVLdEZobERRN1JwVmZkS0trNFBDUkpSbVBGZnozcWNqbTFmZjFLTFpzeldVY1BINUFrWldWbTZNczN5dzdQT093MkJWb3MrdWI5RjFVcm9iNWFkZXloZWsxYXlPVjBhdWVtMVQ1amM3TlB5TzF5ZVN0SVNaTEpiRmFmSVRkVXVLOWFDZlZWcTV5QVZXbTJ3bnd0bXpOWkRaUGFxSDMzeThvZHMzTHBUenFaZFZ6cEIvZXBzQ0JQLy9ma3JkNmdVY09rTnJyeC9uOUprcHhPdTh5Qi90VzBuRTZITjVEVmY5Z29TZEtDNlJPMGR1a2MzZnpndnlWSjMzNzBxc3htcytvMWFhSHQ2MWQ0N3oxMjVKRFdMUDVaSFM3dXE3eWNMRzFmdjBKeENRMFVGUnZuSGROdjZDM2F0M096MWk3N1JiMnVHS0U5MjlacjQ4cUZ1bnJVZzRwTGFGRGg2M0Ntc3gxWldKQjNVdXVXL2FKK3cyNVJiTzFFdGVqWTNUc3ViZDh1N1Z1OXlSdkl1dnZwTitWeHUzVDg2QkdOLzkvemF0UzhyUWFQdkVlU1pBa0tVWU5tcldVdnN2bXN2WG4xRXExWi9MTWthZFFqTHlnZ0lFRFdvSkJ6ZmdZQUFBQUF3TzhYZ1N3QUFBQUFBQURnVCs1UXlrNGRQcGppdlc3VHBhYzNBTEpyOHhyVnJ0ZFlvZUdSbFo0dm9Jd2dWZjdKYkVsU2VHVDBxV3BGaHVLeFoxUXVTdG14U2ViQVFDVTJUQ3AzZnJmYkpYdVJUVDJ2R0s3SWFOOWozTGFzV2FJanBaNmxMQ1B1ZWxMenBvelQ4bCttYXR1NkZScHkwNzJxMzZTbHQ5OSs2Z2k1aW81SFhERnZtcGJQbWFLQy9GdzFhZFZSTld2WDFZRTkyM1haMVRlZDliNEd6Vm9YVjRPYThwWG1UUjB2ZzhHZ1M2OGNxZDFiMW5ySHVKd09GZVNkbE12cDlHazNXeXlWQ21SSnhjY1JibDYxdU13K2EzQ0ltclhwTElzMVdBYURRZlpTUi9KSlVtNU9sc0pPVlpxeUY5azBmK3JYQ2cyUGxMM0lwc0JBcTFwMzZhbXd5R2lGUlVRck5pN0JlNSs5eU9ZOWdyRTBsOU1wa3luUXI3MjA0WGM4cGpmL2NZZW1mdldlU3Q0ZmtrY2VqMGNHUTREV0w1K3Y5Y3ZueStOeGE4RHcyOVNsMTBEdDJyekdHMTR5QjFxVXRtK1h2bm4vUlIwNXVFOFdhNUEycjFxa3phc1dxWEhMRHBWNnpVcWs3TmlzMXg2NzJYdnRPU05nS0VudHUvZVZ4UnFrL3oxN3IvcGZPMXJOMm5UUmVuT2dUOFdya3Rkdzg2bmpEMDNtUUlWSHhYajdTd2NncGVMWGI4ZkdaQmtNQm5rOEhpWFViM0xPMWIwQUFBQUFBTDkvQkxJQUFBQUFBQUNBUDdtOTJ6ZHE1ZnpwY3J0ZGNqb2NhdGlzamF4QklTck16OVBVcjk1VFRIeUNibm53M3pLYXpPZTlSdmJ4bzVMa0UwWTVVMTVPbHFhTWZWZVNkUDl6N3luUTRsOXBxYlFtclRxcWR0MUdQbTBaYWFrVkJyS3NRY0VhZE1QZGF0R2h1NmFPZTAvajNubE9mYSsrU1JmMXZVcVM1TFRiSmFuTW8vZEtpNHFKVTFoa3RLNjgrWDQxYWRWQjg2YU9sOGtjV0dGRnBzTDhQQ1UwYktyN24zdGZ1emF0VmxabXVpN3FlNVc2OTd2YU8yYnh6RWxhTkhPaWt0cDIwWlUzMzNmVytjcmpkamsxYmZ6N01wbk5DZ2c0SGVweE9oMktqVTlVc3phZFpUQVlaQTBPVVY1dXRyZmZWcEN2RDU1L1VPMjdYNmIrMTR4V1dFUzBubjVuZ294R2s3Nzk2QlVWNU9XcS96V2p5MXpUYnJNcDhJd2dtOHZwa01manFmRDFOSnJNTWdRRXFOK3dVZXJhWjVBa2FlUEtoWm94NFdNOS9jNEU3N2ovZS9KVzc5ZGhrZEdxVnlwTVYvemNMdFZ0M0VJR2c4SGJWcU5tYlVuU3B1U0Yyclp1ZVpuckp6Wkswc2g3L3ltajBhaTZqWnVyNzlEVGdhekMvRHg5OS9GclBuT1dLQ29xbE52bE91dXpiVTVlSkVrNmZ2U3d4cno2dUs2OTdWRkYxNHozRzVlOFlJWUtjblBVb2tQM1NoL3RDUUFBQUFENDR5R1FCUUFBQUFBQUFQeko5Um8wUXIwR2pkRE9UYXMwY2N6cG93Q0RRa0oxMVMzMzY3dVBYOVBQa3o3WG9CdnVQdTgxTWpQU1pBME9WVkJJYUpuOVRvZERFei81ci9KemMzVDlQVTlWR01hcUNnMmF0ZGJkLzNoRE03OGJvL3JOV252YmkwNVZpekpYc0lla3RsMjhvYVlTSjQ0ZDBZY3ZQbHpoMnMzYWROYUl1NTVRVXJ1dWZuMUZ0Z0lsTDV6cHZUNTYrSUJmSmFWemNmVXRENmg1KzR1ODE3LzgrSlgyN2Ryc3ZRNlBpbEZlVHBiM2VtUHlRdG1MYk42cVVnYURvVkxITjlxTGJISzVuTEphZlN0a09Sd09TZkllV1ZpYTIrWFdvcGtUdFdmcmV0MysrQ3Rsemx2ZTBaV1NGSi9ZVVBHSkRYM2FYcmgvdUs2NjVRRzE2ZExUcDMzNTNLbEtiTlJjSFM3dUswbmF2R3F4TXRKUzFYZm9MWktrMFBCSTJRb0wxTzJ5SVg3clJFYkg2dUVYUDVKME9seFl3dVAyeUJCUWZoV3IxRjFiZFB6WUVVWFdxS21RMEFnVkZ1UnA3TnZQNnNiNy8rWHpmVDEyNUtDV3p2NVI3YnRmcHBCenFFZ0hBQUFBQVBqaklaQUZBQUFBQUFBQS9JVTFiZDFKM1M0ZG9wWHpweXVoUVZPMTdkYm5uT2R3dVp6S1NFdFZuZnBOeSt4M3UxejY4WXUzbFphNlc3MEdqVkNUVmgxLzdiWXJMU2drVk5mYzlxaFBtNjBnVDFMRkZiSWsrVlZNaW9tcm8xc2ZlNm5DK3dMT0V1QlpPdnRIV2F4V2hZWkZhUC91cmRxWXZGQjloOTZzaXk2N3NzSjV6MGRrZEUwZFAzcEVVdkV4aDZzWC82emFkUnVwWVZLYmM1cW5JTytrSkNrb05NeW4zZWtvcmpobU1oY2ZXWGd5SzFNN05xN1NqZzNKS3JJVmFNbXM3OVdzVGVjeTUzUzdYVEpXY0dTZnJiQkFrdStSZ2s1SGtXeUYrZDVyaXpWWUhvOUhNYlZxcTFXbkhwS2t3L3YzS0Nzenczc3RTZCs4LzZMMmJ0OTQxdlZ1dVBkcG4ydTczYVpBUy9udmxVVXpKNnBwcTQ3S3pjbVNOVGhFdzI1OVdGKys5UytOZStjNWpYcmtCY1hFMVpIVDRkRGtzZThxTU5DaW5sZU0wTnFsYzg2NkJ3QUFBQURBSHh1QkxBQUFBQUFBQU9Bdjd0SXJiOUMrWFp1MVpza2N0ZW5hU3daRCtSV0x5bkl3WmFlY0RvY1NHdmdIc3B3T3UzNzg0aDN0M0xSSzdidGZwcDREaDFmVnRzdFl5NkUzbnJxdDRuSE80b3BPSDczNFNKbEgxRWxTdDB1SHFOZWdFWDd0SjQ0ZTBVY3ZQVnJHSGI1aTR4SjE0LzNQK0xWbnBxY3BlZjRNRFJwNXQ1SVh6RkR0K28zVk9OQ3F1WlBIcVNEdnBDNjc2cVlLNXo2VHJiREFwd0tXdzFIazAxK3pkcUpTZDIyV3grUFI2b1V6bFhVc1hmM3VlcnpTODl1TGJBcTBXSlZ6NHBna0tUeXloaysvbzhnbTZYVEFiZXpiLzFiMjhhTUtNQnBsc1FicDdxZmZWRVIwMlVkWk91eEZGUWJqUG5ycEVlVm1uL0JwbXpGaGpHWk1HT085ZnVTbE1iSVY1TWthWEhhRnRoS0RSOTRqZTlIcDEyZkR5Z1hhczNXZHJyMzlNVzlia2EzQSsvWEpyRXk1WFM2RmhKVmQwV3JIeGxVNnNHZTdSajM4dk9aT0dTZEpDbzJJMGswUFBLdGxjNllvc2taTlNkTE03ejVSeHFGVWpianJDWVZTSFFzQUFBQUEvdlFJWkFFQUFBQUFBQUIvY1VhVFdkZmY4NVNDUThMUE9Zd2xTZHZXTFpja05XclJ6cTl2L1A5ZTBNR1VIZXB3Y1Q5ZGNmMmQ1elR2MkxlZVZjQVp4OWs1blE1WnJFRmxqZzh3R3RYbnlwRm5uZFB0Y21ydTVQR0txVlZISFhzT0tIZGM3VE9PeVNzUkdoR3Qvc051cVdEbmtpVW94Sy9ONVhKcXl0aDNWYU5XYmJYcDBsUEpDMmJJSUlNR1huZUhKR241TDFOVm1KK253U1B2cVhEKzBuNzY1aU8vdGxvSjliMWZ4eVUwVUpHdFVIdTNyZGVpbVJOVnYya3JOVzFkZHNXcU0vZTdZdTQwSGRpN1hTUHYvYWNPN2R0VlBIZWRlajdqaW9wT0hRRjVLbGpWdWVmbGlrdHNvSDA3TjJ2dDBqbUtpSTVSeHFGVVpSdytJSmZUcVNNSFVyUnAxV0pKMHY3ZFcrVjJ1NzNYa2s2TjJhc3RhNWFxVmFjZUd2WFFmK1J5dWJ6OUg3NzRzUHBlZlpPYXRPcmtiUXNPaTFCaFFiNkNndjFmOTlMQ28ySzBadkhQV2pwbnNoNSs4V09GaElYTFpESXJKcTZPZDh6aEEzdTlYKy9idFVXU0ZCRlZ3Mjh1VzBHK2ZwNzRxZW8xYWFHNmpadjc5RVhXcUtsQk45d2xTWm83WmJ3MnJseWd6cjB1TDdkU0dBQUFBQURnejRWQUZnQUFBQUFBQUFDL3FrZVNaQzhxTExlQ1ZBbGJRWjQycjFxczZOaDQxVzEwT3BUaWNqa2xTUWRUZHFqbndPRSsxYVpjTHFmbVRmMWFIYnIzOVFuQ25LbDd2NnNVR1YzVHAyM0xtaVU2Y2pDbHpQRUJBUUhxMG12Z1dmZTdkUGFQOG5qY2FwalVwc0t4OWlLYlRtWWQ5MTRYNXVmSlpESXJOcjd1V2U4cmtabWVWcnd2WTRDaVkrTTE1NGV4U2orMFR6Yzk4S3hmOE8zeUViZkxWcGl2dUZKQnFzcnFQZWc2MVd2UzBudTlac2xzWldha2VhOFRHeVZKa2laLytZN2NicmNHajd5bnd1L3JvWlNkbXZIdEdCMDlmTUFiSXRxK1lhVnExcTZyNE5Cd243RkZ0dUpBVnFERktrbnFkdGtRU2RLK25adTlZM1pzWEtXVjg2ZExrblp1V3FXZG0xWkpLbjZOSlduR2hJOTl3bmM3TmlScjk1YTFhdFdwaDZKaTR6Umw3THVLcmhudnJiQVdFaGFwOWN2bnFWYWRlbXJUdFpkc0JYazZtWldwR3JYS2Z6K1ZLTWpQVlhESTZXZElQN1JQcnoxMnN5UXBLcWFXUmozeXZHNjgvMTh5R2sxS25qOURrdlRKYTAvcXFsc2VVT01XN2IzdjJRQ2pVUzZYUy8yR2ppcDNyVVV6SjJyRjNLbHExcWF6K2w5emE0VjdBd0FBQUFEOE9SRElBZ0FBQUFBQUFDQkpXdmpUdDhvN21hMUFhNUN5TTQ4cU55ZExrVFZxbmZXZVJUTW15bDVrVTlkTEI4bGdNTWhXV0tBRjA3N1JwdVNGa3FUaGR6NnVwTFpkZk83SnpUNmg1UGsvU1pMNkQvTVBzOVNzWFZkWDNuU2ZtclR1cU9DUU1KKyttTGc2eXNyTU9LL25XN2RzcmhiKzlKMENBZ0swYXRFc1pSdytvTjZEcnZPcmJsVGl5SUc5K3VxZDUvemFQM3p4NFhOYU55Z2tWRmZkZkwvV0xQNVpGL2NmcXZwTlcvbU5NUmdNR2pyNm9YT2ExMkF3cUY2VGxrcHMzTnpuR1lMRHdsV1luK3U5RGdtTFVIeGlReDA1bUtMKzE0eFdWRXp4OXpUblJLYVd6djVCRnc4WXBzam9XRWxTL3NrY0hUMXlVRis4K1l4TTVrRDFHM3FMdWw0NlNQdjNiTk9SQXlucU0rUUd2MzNZQ3ZJbHFkektaWkxVYTlBSXZ5TWdzekl6OU1FTHhjL2NwZmZBY285cnpFamJyODJybDNnclRwMTZlQlVXNUduV3hFK1YwTENwVGh4TGx5VFZxZCtrM0QyVU9IRTBYZmw1T2JJVkZ1ODdLaVpPQTRZWGg2WE1nUlpack1HcTJ5aEowNy8rUU1lUEh0Yk5EejJuVlF0bTZLdTMvNjBlbHcvemhzSUNMVmJkL09DL1ZiTzJmMERQNVhUb3AyOCswcVpWaTFXdlNRc051L1ZodjJwdkFBQUFBSUEvTHdKWkFBQUFBQUFBd0YrQXgrUFJqZzNKa3FUODNPd3lLMU9kT0phdXJXdVhlYS9qRXh1cWE1OHJ5cDB6WmNkR3JWbzBTelZyMTFXYkxyMjBkc2tjTFo0MVNYa25zMlUwbXVSeU9mM0NXSktVYytLWUpDazJMcUhNZWNNamE2aHR0OTVsOXRXcDM2UlNvWnZTVG1abDZwZko0N1J0M1hKRng4YnJ4dnVmVWNxT2pWbzBZNkxHdnYyc0dyVm9wejVEYmxEOEdjY1UxcW5mVkErOThLSDMydTN4YU5HTTc3Umw5UkwxSG55OVduZSt4R2Q4WVg2ZXBvNS9YeGRkTmtUMUdyZnd0aHNDakRLYnphcmZ0SlY2RDdxdVVudStmUGp0Y252Y1p4MWpOSmwxeTBPbkEyTk9oME5aeHpOMDR1Z1JuVGgyUkNrN05xblhGU08wZWZVU1pSemVMMGsrejVpWmZranJsczFWNnk2OUZCa2RxOHowTkIwNW1DS1B4Nk82alpJMDVNWjdGVjB6WGk2blE3TW5mUzZMTlVnZGUvVDMyMGRCM2tsSlV1QlpBbGxueXMwK29ZbGpYbGRZUkpRdUgzNjdKbzc1cjJMaUV0UzJxLy8zZmY2MGJ4UVZVMHR0dS9YeGFlOC9iSlJTdG0vUTNNbmpGR2dKVXEyRStnb0ppNmh3N2JUOXUxV1FtNk1wWS8rbk92VWF5MklOVXVNVzdiMnY0ZWJWUzdSNDVpU2R6RDZ1WWJjK3JQcE5XcXArazVaS1hqQkRjeWQvcFFPN3QybllyUThyTkNLcXpEQ1dKQzJmTzAyYlZpMVc4L1lYNmVwYjdwZkpIRmpwMXdZQUFBQUE4TWRISUFzQUFBQUFBQUQ0ay9ONFBKb3g0V050V3JWWU5XclcxdVF2MzlId094LzNDelpkZGN2OUduVEQzZks0M1RLWnpXY05rUnhLMmFsSm4veWZqQ2F6cnJ6NVB2MDg2VE50WExsUTRaRTFkUFdvQjNSNC8xNnRXamhUT1NjeUZSRWQ0M1B2Z2IwN0pFbHhpUTE4Mm84YzJIdk93Wlc4bkt4eSs0NmxIOUxxUmJPMGNlVUNPUjBPdGVod2tRWmRmNWVzd2FIcWNIRS90ZXpZUXl2blRkZksrZFAxNld0UHFuWG5udW85NUhwdnRTaVQyYXp3cU9LOUh6MThRSE4rK0ZKWng5STE2dUhubGRDd21kOTZnWllnUlViSGF2clhIMm5vNkFmVnZGMDNuLzZSOXo2dEFLT3hVczlsRFE3eHVjNCtGV0l6R292L1NuZi83cTFLM2IxVk9TZU9LZnY0TVdWbFp1aGtWcVlreVdJTlZtUk1UU1UyYUtZVjg2WnA3dVJ4YXRIaElwMDRscTZmSjMydTIvNytra3ptUUdWbXBDbkFhUFFla3hoZE0xNTFHalJWMDlhZDFMM3ZWVElZRFBKNFBQcHB3c2ZLU051dkFkZmVxcUNRVUwrOUh0cTNxL2orbUxOWFU1TWtwOE91OWN2bmE5SE03MlNRUVRmZS95L0ZKVGJReGYydjFyUng3K3ZBbnUyNjVQSnJGRm1qK0tqS0l3ZFN0R2ZyT2cyLzQrOHlHazF5dTArSDFLekJJYnJ1N3FjVVlEVHFzOWVmMHNEcjdxaHcvWXhEcVRweDlJaXV2ZjFSelp2MmpmYnQzS1NZVXNIQUEzdTNhOXI0OTlXZ1dXdGRkOCtUaWlsMUJHTFhQb05VcTA0OXpmbHhyT3gyMjFuWDZkNzNTZ1dIaEtsRGozNWxIZzlwSzhoWFFFQ0FERlROQWdBQUFJQS9KUUpaQUFBQUFBQUF3SjljOG9LZnRINzVQRjF5K1RXNnFPK1ZtdkRCSy9yaWpYK3FmdE5XU215VXBOQ3dTQmxOSmdVRUdCVmdOTXBvTk1vUVlKVFRZWmZMNlpURFVTU1h3eUdIdzY1T1BRZG85NWExbXZudEozTFk3YnIyOWtjVm45aFF2UWRmcjRpb1dGM1U5MG9GV3F5U2lrTW9Fejk1WFUxYmQxS0FvVGg0a24zaW1EYWZDb2JGSmZnR3NzYTkrNTlmL2F5WjZXbmF2WFd0dHExZHJzTUg5a29xcnFyVmUvRDFhcGpVeG1lc3hScWtYb05HcUgzM1N6WG5oN0hhdkhxeHRtOVlvYzQ5QjZyMzRPdGxNcHNsU1h1MnJ0T0VEMStSSkVWRXgycjZOeC9LNVhUSzZYVEk2YkRMNlhESVlTL3ltZnVIejk3U2tCdnY4YW5xWkRTWnorbFpwbzMvUUxhQ1BCa0NBblR3VklndE5qNVJrblQwOEVGdFhyVllNWEVKaXEvYlVHMjY5RlNOV3JVVkhSdXZrTEFJNVdhZjBQU3ZQOUNhSmJQVnBmY1Y2bi9OYUdWbHB1dXJ0Lyt0Yno5NlZZTkgzcVBVWFZ0VXQxSHpVOTh2S1NBZ1FMYzg5SnczOU9Xd0YrbW5iejdTbGpWTGxkU3VxenIzR2loYlliNG1mdnk2d3FOaVpMRUdLUzgzV3pzMkpDdWhRVk5aZzR2RFdpdm5UWmRIeFJYWkxOWmd1ZDF1cGU3YW9wMmJWbXZiMm1VcXlNOVZ3NlMyR2pUeWJtLzRyYytRR3hSb3NXcmhqTyswYWRVaTFXM1VYRzI2OUZUYmJuMTA5OU52cURBL1Z4dVRGK3JZNFlPU3BLQlRhOFVsMXRmNC83Mmc4S2dhZmhYTHlySm81aVFGaFlTcVdkdXVTbWlZcEZuZmZhS2RtMWJydmY4OG9Mb05reFFhRWFYT3ZRWXFJaXBHcVRzM0szWG5abms4a3R2dGt0dmxsTU5oVitQbTdiUm04V3hkZE5tVkNvdU1Mbk1kbzhtc2pwZWNyaWEyWXU1VUhUOTZSSUVXcTJ5RkJkcTZkcGxpNCt1V0dkWUNBQUFBQVB6eEVjZ0NBQUFBQUFBQS91VHFObXF1Wm0yNnFOZWc2MlF3R0hUTHcvL1J4cFVMdEhYdE1tMVlQbDhGK2JseU9SM3llRHhubmFkbTdicHExYW1IWm4zM3FUd2VqNGJkK3JDUzJuV1ZWSHpNWUs5Qkk3eGpXM1c2V0lmMzc5R1dOVXUxZU9Za2IzdWd4YXE2alp2cjhoRzMrNFZSN25qeU5abk5sbk42dHBYenAydjk4bm1TSkxmTHBhbmozdFBoL1h0a0RyU29kZWRMMVA3aXZqN0hCNVlsUENwRzE5N3htRkoyYk5Tc2laOHBJMjIvTjR3bFNZbU5rdFMyYTI4RmhZVEpZZzJTSlNoWWdSYXJMTlpnV1lLQ1pUWUh5bXl4eUd5MnlHUTJ5eHhvMGZTdlA5U2NINzlTbytidEZCb1JkVTdQVkNJZ0lFQnArL2RJSG8rQ2drUFZ1ZGRBMVcyVUpFbnEzT3R5ZGU1MWVibjNibHE5V0duNzkrcmFPeDd6VnVxS2pvM1g2TWRlMG9KcDMraVRWeCtYS2RDaWEyOS8xT2Ura2pDV0pNMllNRVpiMWl4VnN6YWROWFRVUXpJWURMSUdoU2duSzFNSFUzYkk3WFlyd0doVVFvT21HbkxUdmQ3N05xOVpvdlNEKzJTeEJxdmZzRnRrTUJpVVBQOG43ZG0yWGcyVDJ1cWl2a1BVTUttdDM1NHY3ajlValZ0MjBPSlprN1JuNjNyMUdYS0RwT0wzM1pKWjMydmhqTzlrTkpyVXVFVjdOVXhxTFVseTJPMHlHQXk2ZXRTRGxhcXVGaFZiUzdYcTFGTkFRSURDSXFJMDRxNG5sSEVvVlZ2WExkZlJ3L3VWZm1pZkN2SnpaYmZaNUhJNTVIYTV2RDhYQm9QaFZHRFJwUENvR1BVYk5xckM5VW9VNXVkNTM2Y0dnMEV4dGVyb2l1dnZyUFQ5QUFBQUFJQS9Gb09ub3I5bEFRQUFBQURnTitJK2NsQW5uaG9sUzVlZUNydnZ1ZXJlRGdEOEtzNlU3Y3IrejMwS2YvUVZCYmJ0V21YejV1VGtuTmQ5THBmVEoyeFRGcmZiTGFmRExyZkxLWS9uZEFBbElDREFXejFMa3ZidDNLemdrRERWT25YVTNlL0o4YU9IbFhFb1ZZMWF0SmZGR25UTzk3dWNEaFVWMlJRY0V2YXI5bUV2c2lrL04wZFJsVGpHNzBJcHNoWElZZzArNy9zTDgvTzBhZFVpZGVrOVVBYUQvOUY2SGsveDhZRm45cmxjVHNuajhha0lWcGlmcDZLaVFtOUZySXJZaTJ6ZXlsMVZLUzhuUzZiQVFGbURRaW9lZkFHVTk1cjlHbnYyN0ZGOGZMeHExNjVkWlhNQ0FBQUFBSDRkS21RQkFBQUFBQUFBZndFVmhiR2s0b3BNbFFuQk5Hald1aXEyZEVIVXFGbGJOV3FlZnpERmFESXIrQnlQRml4TG9NVjZRUUpGNStMWGhMRWtLU2drVkYzN0RDcTN2N3hRVVZudnRhQ1FVQVdGaEZaNjdRdjEycDF2dGJLcVVwVkJMQUFBQUFEQTd4Zi83dzhBQUFBQUFBQUFBQUFBQUFBQXFnaUJMQUFBQUFBQUFBQUFBQUFBQUFDb0lnU3lBQUFBQUFBQUFBQUFBQUFBQUtDS0VNZ0NBQUFBQUFBQUxnU2p1ZmgvWGM3cTNRY0FBQUFBQUFCK1V3U3lBQUFBQUFBQWdBdkFWS2VlWkRESW1aWmEzVnNCQUFBQUFBREFiNGhBRmdBQUFBQUFBSEFobU13eXhpWEtkV0J2ZGU4RUFBQUFBQUFBdnlFQ1dRQUFBQUFBQU1BRkV0UnZxSXJXTFpOejM4N3EzZ29BQUFBQUFBQitJNmJxM2dBQUFBQUFBQUR3WjJXOTdDb1ZyVjZzblA5N1V1SDMvMXZtNXUxLzlaeU9CNGRXd2M0QS9HazgrRjhaRElicTNnVUFBQUFBb0JRQ1dRQUFBQUFBQU1BRkZQYTNmeXIzL1JlVTgrcGpzbDUybFV6MW04cFlvNVlVY0g3RjZ5T2Vlck9LZHdqZ2o2eU5KSE9OcU9yZUJnQUFBQUNnRkFKWkFBQUFBQUFBd0FVVUVCR3RpS2ZmVXVHc2lTcWNQMDIyZVZPcmUwc0EvbVNpWHY1Y3hqcjFxM3NiQUFBQUFJQlRDR1FCQUFBQUFBQUF2NEdnZ1NNVU5IQ0VQTFlDdVE2bXlPTjBWdmVXQVB4SkdHUGpxbnNMQUFBQUFJQlNDR1FCQUFBQUFBQUF2eUdETlZpbUpxMnFleHNBQUFBQUFBQzRRQUtxZXdNQUFBQUFBQUFBQUFBQUFBQUE4R2RCaFN3QUFBRGdUeVp6MUtYVnZRWDhDY1dNblYvZFd3QUFBQUFBQUFBQTRBK0JDbGtBQUFBQUFBQUFBQUFBQUFBQVVFVUlaQUVBQUFBQUFBQUFBQUFBQUFCQUZTR1FCUUFBQUFBQUFBQUFBQUFBQUFCVmhFQVdBQUFBQUFBQUFBQUFBQUFBQUZRUkFsa0FBQUFBQUFBQUFBQUFBQUFBVUVVSVpBRUFBQUFBQUFBQUFBQUFBQUJBRlNHUUJRQUFBQUFBQUFBQUFBQUFBQUJWaEVBV0FBQUFBQUFBQUFBQUFBQUFBRlFSQWxrQUFBQUFBQUFBQUFBQUFBQUFVRVZNMWIwQkFBQUFBQUNBeXNqSnlhbnVMUUFBQUp5elBYdjJxSGJ0Mm9xUGo2L3VyUUFBQUFENGpWQWhDd0FBQUFBQUFBQUE0QUx5ZUR6VnZRVUFBQUFBdnlFQ1dRQUFBQUFBQUFBQUFBQUFBQUJRUlFoa0FRQUFBQUFBQUFBQUFBQUFBRUFWSVpBRkFBQUFBQUFBQUFBQUFBQUFBRldFUUJZQUFBQUFBQUFBQUFBQUFBQUFWQkVDV1FBQUFBQUFBQUFBQUFBQUFBQlFSUWhrQVFBQUFQaDFUR1lGUk1YSVlBMnU3cDBBQUFBQUFBQUFBQUJVTytnYkVNMEFBQ0FBU1VSQlZBSlpBQUFBQVB3WVFzSlU0OTBmRkh6dDdSV09OVGR1b2VpM0p5cjR5aHZQYVExam5mb0t2dloyR2V2VUwzL3VabTFVNC8wcEN1bzM3SnptTG91bGEyOUYvUDAxV1hzTzlPc3poRVVvZU5pdFVxRGxWNjlUV3RDQWF4VisvM015Tlc1WnBmTUNBQUFBQUFBQUFJRGZMMU4xYndBQUFBREE3NURCSUVORWxBS0NRaTdZRXNHRGI1Q2xleis1c3pMbFNrc3RlNURKSkVOb2VQbEJLYU5SY3JrcXRaNnhWb0xNclR2THVYKzNYMS9vOWZmSTBtT0FyQmRkcHBOalhwVno5NVpLelducDBWK0JMVHNxNzVzUDVjbk45dDkrNHhZSzdOeFR0dVFGbFpwUGtnTGJkeTgzZ0daYi9vdUtsczZXSkFYRXhpdHMxTVBsemxPMGZybHM4NlpXZWwwQTV5NC9OMGZCb2VFeUdBeFZPbTlCZnE2eU16TlV1MTVqdi9YMmJGMm5KcTA3S1RnazdKem1kRG9jc2hYbUt6UThzaXEzS2tueWVOd3lHS3J1My95ZHkzejdkMi9WaW5uVE5PVEdleFVTRnVIVHQyYnh6MHJidjFlWEQ3OVZsbk9vNHBoOS9LZ2lvbVBPdW9lVFdaa0tqNHFwOUp5LzFyNmRtN1Z4NVVKZFBlb0J2NzVmSm4rbCtNU0dhdFdwaDdkdHhvUXhTbXJYVlkyYXR6M250WXBzQlRwMjVKQ2lZbW9wSkN4Q0hvK255dC9qWitOMDJPV3cyeFVVRWxybDh4NDljbEJoRWRFS2k0ank2U3V5Rlp6VGU2UXN4NDRjbE12cFZGeGlnMHJmazNNaVU0VUZ1WXBMS1B1ZUEzdTJLenc2UnBIUnNiOXFiNUtVbFpraFcyRys0aE1iL3VxNVNzdlB6Zkg3MlN2aDhYaFVWSmd2YTNEVmZpK3J3N0gwUTZvUkc2OEFvN0c2dCtMbGNqbTFiK2RteGRTcW84Z2FOUy9ZT2s2SFhXNjNXNEVXNndWYjQyeHNoZmxLWGpCREhTL3VwOUF6Zm5ZdmxQMjd0eXF5UmkxRlJQOTJ2K2NCQUFBQS9Qa1F5QUlBQUFCUUtaSC8rcDlNaVkzOE93S0tQN0FPdW55NGd2b09MZlBld3JsVGxEOXh6T2xib21ObDZkcEhydlNEc2kyWWZsNzdDYWhSUzVIUHZxZkMyZCtyY09aM2xiaWhlSjhldDl1dkszZnNPMUtBVVpidWZSWDVqN2VVLysxSEtwenpRNFZUV3JyMFVXRGJyZ3BzMjAzNTMzNGsyK0paUHYyblA4ejNWTHkva20zV3FDbHp5dzV5WjZiTFU1QmZQSTgxU0FFMWE4dXhkOXZwdVlPQ1pXN2RXWEk1SmFlejlLSlNvRVd1akxSS3J3bmczSGs4SG4zOTNnc0tqWWpTeUh2L0taZlRJV2ZwbjhVeUdBd0dudyswblE2SHZ2M29GVFZwMVZGZCt3enl0cy81L2d2dDI3VkZmM3ZtYlZtRFRvZEU5dS9lcW1ualA5QkRMMzVVNXZ3RitibjY2ZXNQMVd2UWRhcFZwNTVQMzY3TmEvVEQ1Mi9xN3FmZlVNM2FkYy81ZVEvczNhRjFTMy9SNVNOdWs3VlVXTGNnNzZRbWZQaUtXbmUrUkYxNlgxSHArYWFPZTAvTjIzVlQwOWFkZk5yWExadXJWUXRuYXZRakw4Z2FYSEVvT0NmcnVIWnZXU2VIdmNpbi9kQytYWnJ6dzFqRjFrNlUyVno1Nm9jRitibjY1TlVuMUxobGUxMTE4LzFsaGkvV0w1K25tZDk5b3NFajcxSGJycjByUGZldmtYMzhxSFp1V2xWbTM3NmRtMlV5bVgzYWRtNWFwZGphaWVjVnlNcE1UOU1YYi94VFEyNzhtMXAzNmFsdlAzeEZpUTJUZE1uQWE2bzBlRmVlUFZ2WGE5S24vNmZyN243UzcvM3hhMlJsWnVpejE1OVNueUUzcU1lQTA4SG5KVC8vb0xWTFptdnd5SHZVdUdXSHM4N2hkTmkxYnZrOGRieTRyNHhudk9henZ2dFUyU2VPNnNIblA2ejBucElYL0tSTnF4YnA3Njk5VVdiL1YrLzhXejBHREZQdndkZHI0WXp2MUxKRGQ4WEdKM3I3UFI2UHBuLzlnYXpCb2VwNzljMEtDQ2ovKzdOMDlvL2F2V1d0SG4zbDAwcnZyeUxwaC9icGl6ZWUwWUJyUjZ2RHhmMzgrdGN0bTZ0NVU4ZnJ1cnVlVUwwbS90VkNqeDQrb01MOFhMLzJ1TVFHOG5pa3pQUkRGZTZoVnAxNk1wK2x3cW5iNVpMRFVTU253eUdIdlVpMmduemw1V1lyLzJTTzhuS3psWmVUcFlLOGs4ck55VkxYUG9QVXJFMW52em55VG1acnpDdC9WNnRPbCtpcW0rK3JjRSsvbGFMQ0FrMzQ0R1gxdjJhMHo1OGhWVzNDaDY4b05EeFNRMGMvVk9IWXJHUHBjbFh5SDB1VXgyZzBLaW8yem50dEs4alg0cG1UbE5TbXk2OEtaS1hzMkNTMysreDdLLzZkYWREa3NlOHFMcUcrcnIvbkgrZTlIZ0FBQUFBUXlBSUFBQUJRS2JibGN4VVF1ZDZ2M1JoVFM1YnUvZVJNMlNINzlnMWwzdXZjdmRYbk9uaklqWkxScFB5Sm4waWxBMUltczJJK0tGWFY2ZFFIaXlIRFJpdmtxcHU5elRsdlBLWGdvYU1WRUZsRDdoT1psZHEvSWZCVUNNTHA4TyswMjVUNzhjdHlwdTVTeUEzM3lISnhQeFV1bUM0NTdHZWQ4K1JiVHl1by96VUt1ZloyaGQ3K3VDemQreXIzMC8vS25abCthdEZURlVYY2xROWtsY2o3OWlQWlZ5K1dKSm1UMmlyaUgyK1ZPYzYyNENmbGpYdlhlMjJzMjBoUkwzeHl6dXNCZjFacmwvNGlaemsveTBXRkJWcTNmRzZsNWdtUHJLSGIvdjZ5OTNycjJtWEtTTnV2M29Pdmx5UXRuUEdkbHY5eTlxcDBScE5aVDcvOVRhbHJrMkxqRXpYbmh5K1ZtWjZtZ2RmZG9ZQ0FBUFVlZkwyMnYvaUlGdjMwclFZTXY4MDdmditlN2FwWnU2N0NJMnVVK3p3NVdabjY3UFduZE1ubDEramkva085Z2FLTnlRc1ZIQnF1ck14MFpaWDhqaXFETlRoVTlScTM4R216RjlrMC9lc1A1SGE1L0FJNXdhSGhDZzRKMDl6SjQ1VFFzSmxxMXkwanVIdUdkY3ZtYWxQeUl0V3UyOWl2THpZK1FabnBhWnIrelljYWZzZmZLNXlyTEprWmFmcjJvMWNrcWR4UVZYbUNROExVYS9CMW1qM3BjMG5TMWFNZThIbm1yR1BwbXZQRGw0cU5UMVJTMnk3bnRiK3FNSC9xMXpxWmZWeVNsSFA4bUhadFhxT2NFOGU4L1VXMkFtMU9YcVREcWNWVkllTVNHcWpiWlVNcU5iZlJWUHpYaFM2WFMwYWpTWFhxTjlHaW1ST1ZmbWlmcmg3MVlKVlV5Zm4rc3pkMTdQQUIzZnJZUzM3QnU2TkhEa2pTZVFVSHo4Wjk2cjgzQWdKODN3OHRPM1RYdG5YTE5lSERWOVM5MzFYcU0yUmt1Y0dtZlR1MzZKY2Z2dFRhSmJOMXhYVjMrb1NNcXJwU25DU1pBeTF5T3AwcXNoVXFaZnRHSmMvL1NZTnV1TnVuR2xwNFZJeVd6UHBlUjlQMjY5cmJINjN5YWxRdXAwUHYvT3R2Q28rcW9UdWVlTTJuTHk2aGdSbzFiNmRaMzMycUdyWHErUHp1eU12SjByeXA0eFZUcTQ0U0dqUXRjKzVGTXlkcXg0Wmt2L2JibjNoVmppS2J2bnJudVFyM2QyYklkTkhNaVZxN1pNNnBTbXRGM3U5N2VRSXRWZ1dGaE1vYUZLcU10TlF5QTFucmx2NGl0OHVsTHIzOGo3MnVyTXowTkkxOTYxL3FldWxnbjBCZ1ZkdTRjcUUySmkrczFOaDIzZnFvVGRkZWNybWNLaW9zS0hkY3A1NER0SGptSkowNGVxVGNvS3pSWkpiRkdxVHgvM3RlMmFWK0Y1MlBzTWhvUGZ6aXgrWDJwNlh1MWhkdlBGUGhQRGZjKzdSUEtIWFNKLytWdmNoMjFudis4ZGJYU3R1L1I3blpKelRvK3JzcXYya0FBQUFBS0FPQkxBQUFBQURsQ3FoUlU4RlgzYXlDcWVQS1BmN09uTlJXbHU3OTVOaTFXUVUvZkY3eG5ERzFaTzExaFJ3N044cStkbW54SE0zYkt5QXNRa1ZybDZwdy9qU2Y5UzFkZXN1eGQ3dWNLVHU4N1phdWZXUnUzazVGUzJlcmFPVzgwNU1IV21VSURDeHpYVU5veWZGZWh1SmpFTXRnV3paSDdyeVRjcWJ1a3NGaWxVcDk2T3pKTytsL2c4ZWp3dG5meTc0eFdXSDNQaU56OC9hS2Z2bHo1WTMvWDNHMXJKSVBkRjFucjVwelBneW00dWYwbEJVd0ErQzFmTTVrRlp5cXdHSXZzaWtnSUVBbWMvSFBULzlyUnF0anFhb3VXY2N6dEhIbFFyWHQxbHRSTldyNXpHTXA5U0cwMDJIWGdtbmZLS2xkVjI4Rm43WmQreWl4WVpKK252U1phdFNzbzg2OUx2ZTVmODZQWS8wcTlCa01CZzI0OWxaWmdvSzFmTTRVdGU5K3FXclhhNnpJR2pYVi81clJDaTUxWkp2SDQ5R09qY2t5QjFvMC9Xdi9DanlEUjk2dHFKaGF1dTN2TDJ2ZTFLKzFjTVozcWwydnNScTFhS2NqQjFPMForczZtUU10bWpMMmY1SjBxcUtVUWVaU3Z6UHRSVGJWYlpTa1VZKzg0RFAzdFBFZktEc3pRemMvK0p3czFpQy90WWZjK0RlTmVmVng3ZCs5dGNKQTFwRURLWnI5L2VkcTFLS2RPdlVjNE5lZjJEQkpGL2UvV3R2WHIxUmVUbGE1MVZCc0JYbGxCazh5RHFYcW13OWVVbUYrbmd3R2c3NTQ0NS9sN3VXYTJ4OVY0eGJ0SlVtRitYazZjakJGa2hSVHE0N3FOMjJsdmRzM2FNZUdaRmxLVlFSYitOTzNjam1kNnRyN0NxV2w3cEVraFlTR3ExWkMvYk0rZDFWek9PemVZSUhINDVIVDZmQUpHbmc4eGNlWmxiUTVLZ2dZbDJZNjllZUwrMVNWbTk2RHIxZFFTSmptVC90R1I5UDJLNkZoczErMTkrUUZNN1JqUTdKdWZ2RFpNc01keDQ0Y2xNVWFYT1lSYkRzM3JkYTBjZStWTy9mb3gxNVNiRnhDbVgwbHdjeVN3Rm1KNkpyeHV2V3hselJsN0x2YXVuYTV1bDA2cE53aitKcTA2cURiL3Y2S3BvNTdUMSs5ODV3Njl1aW55NjYrV1JacmtEd2UvN0RYcjJVeW1lVjJPV1d4QnVtV2g1N1Q5SzgvMU9RdjM1RTVNRkROMm5TUndXQlE3MEhYS2FwR0xmMzB6WWY2OHExbmRlZFRyOHRvckxxLzh0MitJVm41dVRucU0rUUdwZXpZcU56c0xKLyt4RWJOdEdmYmV1M2J1Vm5abVVlOTdWdldMRkZSWVlHYXRPcW9MV3VXK2R3VEZCTHEvZDFadTE1alhYZlhFNUtreGJNbWFkMnllWXFJaXZGV3g3cnk1dnVVV01aN2J2ZVdkWnJ6dzVkKzdVV0ZCYklYMmRSejRIQ1pBZ05sc1ZobERyVElaQTVVNEttdkxkWmdXWU5ERkJRU1d1RnJaU3ZJVS9LQ0daS0tLNVpWUmxCSW1CNTgvZ09mdHBpNE91cDV4UWpOL3Y0TEpUUm9xdnBOVzFWcXJuUGxkTmhsSzh6M2F5L016OVBKckV4RjE0ejNWaFJ6bmZydjAvMjd0K25yOTE3d3UrZE03ei8vWUxsOXJUdGZvcXRIUGFqaGR6NHVaeG4vYlRwMzhqZ2RUTm1oU3k2L3BzSktkR2RXL0R0VFpJMmFHbkxqMzdSOXcwb2QyTE5OQTY2OXphZC85NWExMnI1aHBkK3hwdzg4LzRIazhTZzMrNFErZWUxSjliemlXblc2eFBmUElaTTVVTnZXclZCRWRLd2F0MngvMW4wQUFBQUFRRVVJWkFFQUFBRHdNalZxTG5PVFZpcGFWZnd2NjAzMUdpdXdmWGRKVWxIeUFrVTlQOGIvcGdxT0xIVG5uTkNKeDIveVhvZGNkN2NrS1cvc085NjIwQnZ2a3pHaGdWei91VmY1MzU0K2lzdmNzb01zWFhyTHZqRlpoVE1tRkxjMWJhMklKLzVQcnJSVTVYNTFlZzVKQ3IzdUxsbjdYbjNXWnd3ZU5sckJ3MGFmZFV4Wk1tL3Q2MXZOcXhSWCtrRmxQMysvUXE2N1cwSDloOGxRRWhJNDlhR3Y1d0lFc2dKcXhFcVMzS2NxcEFBbzJ3T2xQaFIvNzduN2xkQ2dxYTRlVmZhSHlpVWZ1dmNkZW91Q1E4TEtIQ05KUytkTWxxMndRQU9IM3k2UHg2TnA0OTlYczlhZGxkU3VxK1pOR2Evd3FCbytSNjJscGU1VzFyRjBYVkZPdFkzZWc2NVRteTQ5OWN1UFgzbERRU1ZtbndvYzlCbDh2Zkp5c3RTMGRhY3lqL2dxWVRTYTFIL1lLTFh2ZnBsaTR4TGtkcm1LcTlmVXJLMTcvdm1tQW94R2VUeHV2ZlgwWFdyVHRiZjZYbDM4Ky9uSWdSUjkrdnFUYXRiR3QrclQ3TysvMFBiMUs5VC9tdEdxMjdpNThrNW1hL09wNm4ybGRlelJYNUswWXQ0MG4vYW9tRGh2SmFuTWpEUk4rUEJsaFlaSGFlaW9oMlF3R0xSajR5cS9pbDNtUUl0YWQ3NUVtOWNzOFZ1blRaZGVXcmYwRjIxWU1WLzNQT05iT1hEM2xyV2FQUFpkZWR4dTliOW1kSm1oR251UlRRdC8rbFpGdGdKRlJNZDYyNDhjVENremtQRDlaMi82dFVuRkliVVN6ZHAwMW9oVGdaS3FWaElpS2dsSGxWejNHemJLVzhWcHpLdVBxMG5MRHVvejVBYnZmVy8rNHc2MTYzNlpUMFdmTFd1V0t1dFkrZFhSU2hTZUNuUHMzYjVldG9JOGIzdTdibjIwYitkbXBlN2VldDRWZnZKeXNqUi8ydGRxZDFFZm4rcFMyU2VPNmVTcGlwZnBCMU1WRmhtbEEzdTJlL3VOcHVKS1hXNlhVN2JDQW5YdE0waEJwUUo1bVJscDJySm1xVGYwdUg3NVBMOFFXc216cDZYdTFxcEZ2a2NNUzFLOUppMFZHNStvcmV1V24yNXIzTUx2K00vNHVnMTF4eE92YWU2VXI3UjYwYzg2bExwYmR6NzVtbHd1cHdLTTUxNGh5K1YwK3UybmRhZExGQlFTS3JQRjRnMjNtTXlCR2pyNklUVnEwVjVOV3ZrZTVkaTJXMjhGaFlUSzdYYkxhRFJwMnJqM3RYM0RTcDh4VG9kZGJyZGJyejEyczg0MCt0RVgvWjZ6eExwbHY4aGlEVmJMamhkcnl0aDN0Vy9uWnI4eFJxTlJ5Zk4va3NOdWw4Zmo5bFpSQzdSWXRmeVhLWDdqNHhJYmVIOUhHbzBtYi9EeVlNcE8xVzJjcEpDd0NHOGdLeXdpV3RHeDhYNXpsQmVha3lTVDJhenUvYTRxdC85Y0xQNzVCeFhaQ3RUMzZwc1VhUEVQcEo1cHk1b2xPcEdaVVdaZjUxNlhhMlB5QXMyWU1FWi8rOWZiWnoxaXNqeTJnanp0MlZaY2tiWWtjSmwrYUorMnJDbitSdzdOMm5SV3gwdjYrOTIzZnZrOC9mVE5SeG82K3FGeWc3TzNQdnFpQWsrRmJ0MXVsM1p1V3EzR0xkcjdIUWxaa0hkUyszZHZVL1AyM2J4dEpjZnJ4aVUyOEp0MzBjeUpPcGl5UXhmM3U5cGJWVklxUGdveVpmdEd0ZW5hcTh6OXBLWHVWcEd0VVBtNTJaS2tRNm03bFo5M1VpRmhFV3JicmJlT1o2VHA4UDQ5YXR2dDlOR3hicGRMUzM3K1h2V2F0UFI3enBJLzE1Zk8vbEhXNEdCMTdUTkl0b0lDSGRxM1V5MDdYaXlwK09kazI3cmxzaFhrNmZXL2p5cHpYNWNQdjAxdHUvVXBzdzhBQUFBQVNpT1FCUUFBQU1BcnNIVm5CVjg5U2tVcjUwdVM3T3VXeXhBYXB1Q2hvK1ZLUDZTQzJkLzczVlBSa1lVZTIra2pVRW9DVm9VL2ZTTlhXcW9reVhMUlpUSW1OcFJ0MFV3NTkrMDg2LzZNY1FrS2YrZ0ZlWW9LbGZQMk05SVp4NDQ0RCsyVC9Zd1BJTDFyTjBxU0lTeFN6dFJkY21lZmtNRnNscmxsUjhsZUpQczIvNk1ZL1IvazlMR0RZWGMrS2NldXpiSXRtbGxxY1lmeXYzNVBSY2tMNU54VGZFU2pvYVRxd2dVSVpGbmFYVlM4N0lHOVZUNDM4RmZoZERoVWtKZmp2VDZ3WjV1aWE4YkxhUy9TU1h1Uno5andxQmhKeGNHZFpYTW02OHFiN2xOb1JKVFdMcG1qVGNtTHZLRWp0OGN0ajhjM3ZMbDQ1aVJGUnNlcTNVWGxmNEFiSFJ1dnR0MzZLRFl1UWN0K21hS2VBNGNyTkR6UzI3OTYwYzlxMUtLZHJydjd5VW85VzBSVWpHWk4vRXl4OFFsS1M5MnRrZmM5NHoyNmIvT3FKY3JQemRHSm80Zmw4WGhrTUJpMDVPZnZGUm9SNWYwZzMrMXlhZGJFejdSdTJTL3EybWVRdXZZWkpFbktPNW1sWlhNbSs2MVhtSjhua3puUXArS1dKRFZwMlVGSmJidm84UDQ5K3U3ajR1UE9icmozYVcvbGt1M3JWMmp2R1g5Mk9PeDJPUjEyditvbWt0U29lVHMxYTl0RmkyWk8xSXA1MHhSNXFwTFp5YXpqbXZUSi95a3FwcGF1dWYxUlphWWZVa1Iwck9yVWIrSzlOK05RcXI3Ly9FM1pDdkkxN05hSHk2eWtkTXZELy9FTHBpejg2VnR0WExsUUQ3MzRrZC80Yno5ODFhK3RxamdkZHIzeXlJMCtiU1hYQTRiZnBqWmRlbnFQVVF1UHFxR0NVcFVjTDduOFd0V3FVMDhGZVNlOWxZRzJyVnRlWnBpbVBIdTNiOVQrM2R2ODJnTUNBczQ3a0xWaTNuUzVuQzVkM004M1BMMSsyVnd0bmYyalQ5dll0NS8xZmgwVUVxcS92L2FGOTdyRHhmMFVFMWZIZTcxejB5cHZJRVdTNWswZHI4TDgwMkd5MHJhdVhhYXRhNWVWMlhlbUFjTnY4NzRmdHExYm9hUzJYUlJnTk1wa051dnk0YmVyWVZKYjcxR0ZMcGZ6dkNwazJZdHNXakR0RzUrMkJzMWFGd2V5ekJZNTdLZURaUjZQUjQyYXQxVkdXcXFpWW1ySkdoUWlwOE11a3puUUp3VGFzbE1QeGRWdDZQdmNhNWJxMkpHRDZsMHF1RmNpckp4S2RKa1phZHEvZTVzNlhUSkFnUlpyaGNIREw5NThSaTZIUTNjOCtkcFp4NVhsWlBaeEhUMTh3T2VZMXVwMitNQmVyVjQ0VSsyN1g2YUwrbFl1NEpXMmY0OXlzc28vVHJ2SGdHczA2WlAvYXV2YXBXcmR1ZWM1NytsRVpvWW1mK243RHhJMkpTL1NwdVJGa29wL3Z6WXU1L3Raa1pqNEJEbFB2ZDhjRHJzV3o1eWtSczNiS1Rna1RHYUxWVVcyQXVuLzJidnY4S2pLdEkvajM2bnB2WWNBSVFRSUxhSDNLaUFJQ0lLQ2lLQmk3M1ZkMjdxdXIyVmQyOW9MaWlBaUlCM3BIUkk2S2RUUVF3MlEzaWVUcWU4Zmt3eVp6S1JRTEt6MzU3cjJram5uT2M4NVo4cVpZYytQKzdaYXliMlV5YloxdHFxT0FBcWxxdGIzMEo0dHEwbGNPWjl1L1cvaHB0R08xN085T3pheWFka2NzaStjWmRCdGsxQlV0ZnF1dEhiaERMSXZuTVZhK1J0ODdjSVpLSlZLV3NWMzQ3WjduOEppZFc0SmZtQlBJZ1c1V1l5YTlJVEw0eWt0S2lCdCt3YjZETHNkTjNkUERpWnZZODM4SDJnYzB3cmZnR0QyN2R5TXJyU1lnYmZlNVJENjI3UnNUdVgzOUFBYTFkS0NVd2doaEJCQ0NDRnFra0NXRUVJSUlZUVF3azRaR0lxbHVNQ2hEVjdwOVA5aU9uZUtpdVJFMkxYSmFadUd0aXhVZUhqaDg5RExZRFJnT244S3QyNERRSzNHNi9iN3NaWVVVVGIvZTRjV2dRQ0t5clppQ3JVR1pVQXd2cy8vRzRXbk44V2Z2bzZsS1AveWVKTUp6Q2IwbTVhaDM3VE01Zjc5Ly9rbGFoOS95dVpOeFhnb0ZZVmZBRUdmTGNSU1hFanhmMTl0OEhPa2ltcUdXN2NCdVBVWmlsdWZvWlRPK0s4OVhBYll3MWpBNVFwWnhpdHZLK2c5OFhHc1kyeVZ2QlExbmhkMTAxamN1Zy9FVXBDTE1UM1ZZWjFWVjJZL1R0emN3V0pCb2RIWWx3c2hManQ3OHJETHFraWZ2djZZMDdMWFBwMkx4V0ptd1hjZjR1c1hTSGxaQ2R2V0xXSDcyaVcwNzlyUFhsbkthckZ3THVOeXVQVGkyUXhPcEtjeDRxNkhuVnBqSmExZVNGNVdKc01uUEl6V3paMjRoRzU0Ky9peGJkMFMybmJ1YlErY0hFclp4c1Z6R1hRYk1Kejl1NTJyVTRWSFJSTWEyY1QrT0MvN0F2Ty8rNURjUytlWjhPakxQUHp5Qi9hV2VxZVBIV1QxL0drMGJkR1cwOGNPc1h6Mk45d3kva0ZHVFg2U29yeHNleVdVby90M2s3cHRIVjM2RFdQSTJIdXhXcTNNL2VZOW1yVnE1eENNZ2N2Qm9XNERibUhRNkVtNFVsVlI2dTRuWHljNHJCRW5EKzlqNitvRmpMN25LY2JjOTR6RDJBMUxaN0Y5M1ZLZWZmdGJlM3ZKbWxwMzdNbU85Yi9TZi9oNEFId0RncGp3MkN0RU5XdUpSdXZHN3MwcjJiZHJNMFBHM0VQTCtLNGtycHpQL2wxYjhQRVBaTkpULzZSSmJHdVg4N3E3ZStMdTRkaEdUNld5dGMrcXVSeXdoOXgrQ3lxMW12RVB2d2pBcGwvblVKQ1h4ZGdwendJUTFpaWFHUisvVHM3RmMvWE8wK09tV3hreTlwNEdWL0d5bU0yODg4d0VldDUwcTFPQTRscVl6U2JTdG04Z3RtMUhBa0xDSGRaMTdqT0VGdTA2azNuNk9Hc1h6bURJMkh1SWFtWnJVNWUwZW1HRHpyTzY1Lzg5elNGSURaQzJZeU1yNTA1bHdxT3YwTHgxQXF2bWZVL3F0dlc4OXVuY1d1ZFJWRll3T25QOEVBdC8rSmpReUNZTW4vQVFqV1BpQUJ4Q1VCYXp1ZDVXYTY3VURKdGxuajVPWHRZRlRoMDlnRjZ2NC9TeGc4ejg5QTJLQy9Jb0xzekhYUGtiYmR4REwxS1VuME55MGhwdXYvODV3cU11VnlacTNqcUI1cTBUSFBhVGRmNDBCYmxaRGxYVDZwTzZkUjBBbmZvTWNWaHVNaG94bVp6YllPWmVQRWU3TG4xZHRzd0RXMHRIYlkzZk5GV09IMGdCc0lkYnEyUm5ua0hsNG5PV201Vlo2M0ZiekJaT05DUnNYNDFhclhGb0kyZzBWTEIwNXVjb0ZFcmlFcnB6b1pZQXZOYk5uZUN3eStGQXE5VlNaekN2Vlh4WGZQMkRTRWxhZDFXQnJQQkcwVHozanExaWJibXVsRy9lZVo3K0k4YlRxZGRnQUpkQjFpdngzOWNjS3psV3RYM3ROM3djU2FzV09nU09xNzRyYTc2SHEyeGRzNGhOeStiUWM5QW9Cbzl4cnN6V1oraFlEQlY2dHExZFRIRmhIcU1uUDRHcTJtZG95Z3Z2QUxicWgzTy9lWS83WDNqSG9UMnMxV0tocktTSWd0d3NBb0xES3F0akxTUW1McUhXYS95bTVYTnhjL2V3Znc0U3V2ZG55NHBmMkxseE9VUEczbU92OGhnVEYwOWswOWpMMnkyYlEyVFQ1blRzTmFpT1owOElJWVFRUWdnaEhFa2dTd2doaEJCQ0NHR25DbzNFVXFQTmlsV3Z3MXBhVFBEWHJvTk85YlVzckpMM3Q3dFJldm1BUm92UG82ODVyQ3Y1K20xVTRWSDQvK016bDl2V2JEUG8rOXc3RHV2MTY1ZFErcFByYmUySDZSOElnS1V3djg1eFZUUXQyMk90MEdNNmM5eGh1Zm44S2ZKZmV3Q2ZCMTlFMHlxQmdMZW1vbHM2QzkyeVdVNHREUlhheXB1T1J1ZWJsdld4bEJSakxTNnd6ZVBsZ3pMWWR2TmFIZHNHM3lmZUFJMlcwbG1mTzkxd3R1UmxZY20rZ0NZdWdlQ3B0Z3BlVnIyT3ZFZEdYdkV4Q1BGWE1YekN3d1FFaDdsY2QyVGZMbEtTMWdLMmxtRitnU0ZZTEJiT0hEOUV4cEg5dUh0Nk02eGFSUmREaFo2eWtpSXVuVDlGZUZRenpoeTNoVFRYTHZ5UmRZdG1BcllnUlV4Y1BBSEJZU1N0V2tEMnhYUGM5ZWdyK1BnSFlyYllXdE5WYjJWVlhsWkNURnc4Qi9Za3NudHp0Y3A4bFFhTXVOTWV5TnE3WXlOckZreEg2KzdCcEtmK2FROFlsQllWc0czZEV2WnNXVTJUMk5iYytjaExYRHg3a25sVFArRENtUlAwSDNFbnJlSzcydWRzbGRDZFcrOStqQTQ5YlJWUVVwTFdjdUpRS2wzNkRyMnE1L2ptMis4bE1DUUMvNkJRREJWNlZzNmRpcGVQbjczeTJKWHFNM1Fza1UyYjQxYlpKZ3RzTjlDckRML3pJY3htTTJzV1RHZnR3aDlScVZYMHVHa2tmWWJkYm0rdDVjb1BINzNtMUViTVpESmlNWnRkdG5vekdpb2NRam5YazBKaHF3U2pMeThqUCtjU0tyWGFxYVZrbDc1RDZYMXo3YTE2WjMzdUhEaXNqMUpsQzgzb3ExVzR2QjdPbnpwR2hWN244RHBWOFEwSXhqY2cyRjR0clgzWGZ2YnFORVpEQllFMUFsejFjZFVLcnF6WTF2Yk0xeit3TWtobnE4WlRNMVNYY1dRL0dxM1dIcm9DV3p2RHU1LzhCeXRtZjh1TWoxK25hLzloM0RUcWJvZHdrZEZRZ2FlMzd4VWRweXUvZlBzZnlrcUtjUGZ3d213Mm9YVnpKeWcwa3VpVzdmQUxDTUUzSUFqZmdDRDhBME80ZU80VVc5Y3NZdnBILzJEVXBNZnRiZGV1QjVQUndMNWRXNGhxMXRLcGF0eU85VXZadk9JWGw5c2xKNjBoT1dtTnkzVUozUWN3YXJMcnlrWEhEcWJRT0NZT1gvOGdoK1hyRnMrODRtT3YwT3VZODlXN1Y3Uk45VkJSVlN2YTNFdVplSHI3TXZ1cmQycmRybW1MdHR6enpML3NqODBtazFQNHRqcUZRa0d6dVBZYzJKMkl2bHhYNS9YSUZhVktaVy94V1BYZWRYUDN0Qys3VnE5OU9wZmNyRXgrK2VZOUN2TnpHRG54VVZvbGRNUEQwNHYrdzhlelpjVThEcVpzcFRBM2k3Q29hRVpOZXNJaEVBeTJWb1FiZi8yWmZUczMwMnZJYUhvTnZvM2lnbHlNUmdNbWc4SDIzOHIvUlRhTnBYRk1ISWRTdHFIWGxYTEhnMzl6Q3UxbEhON244bGlyV2pZZVN0bEduNkZqS2NyUG9TQTNpNUtpZkQ1NDBkWnVzSEh6T0NZOCtnb0ErM1p1WnUrT2pjVEVKYkJqL2E5VVZKUlRVYTVEbzNVamRkdDZJcHZHVXBTZmcwcXRvYlR5ZWxGRnJ5dTdMcDl2SVlRUVFnZ2h4RitMQkxLRUVFSUlJWVFRZHVySXBoZ083SFphYmpwNzBtVzd3aXRoTFMrbDZOUFhiWDh1SzBIcDY0L3ZNMjlqT0xDYmlwMGJVUVlFVXpiWHVSMlVLamdjOTBHandXS2hmTlV2V0txMVpMSWZYNDNRbEJPbEVtWGxEVDVMSFcxa3FpZzh2ZkY1L0hXVXZ2NFVmZkIzakRYYWFWbXlMMUQwN25PNER4cU45NFJIOEJ4N0g5cE92U2laK3A1RHRTeEZaYVVaYTQzV1p3MmhXellMd3g1YkpSeE5YQUorci93WEFJOUJ0NkVNREVHM1pDYUc1Q1RuRGExV2lqNThDWS9oZDZJTURBR0xCZk9GTTFlOGZ5SCtTcUtpVzlpcmJ2ejAyWnUwU3VobXI1NVJzekxQUGMrK0NVQjY2bmFPN3QvRG5ZKzhoTHZuNWNwSnhzclArNzZkbXdtL294bk40dUlaT2ZGUndGYWQ2bUR5VnZ2TjVuWmQrdURoNWNPOHFlK3plOVVYY3dBQUlBQkpSRUZVZU1hbjNQUHNtMWdyZzUxblRxVGJLOEJFTld0RjY0NDlNUm1ORHRWSjFpeVlUc2FSZlRSdDBSYWpvWUxGTXo3ajZQN2RSTGRzeDlncHorTGw0OGYrM1lrY1R0dkJpZlEwTkZvM0J0NDZnWjZEUjZOVUtvbHUyWTRIWDNxUDViTy9aZjUzSCtBZkZFckw5bDNvMG04b1FhR1I5akJXOW9XenJGczhrdzQ5YjZKRnUwNVg5UnpIeEYydTFyTnEzdmVVRmhjeThRbm44Rk5EaFRWcVNsaWpwZzRWdzBvSzh6bDkvQkNuangzazJQNDk2TXBLOFBMeG8wT1BnWFFiTUJ3UEwyOFNWeTBncG5VQ1RXUGJ1SnkzMy9CeCtOVUlpUjFNM2tyR2tmMk11T3NScC9GSnF4Mi9HdzBWZW50N3JXdmw1dTRCd05GOWV6Q2JUYWpVYWc3c1NTUXVvYnU5a3BtK3ZJeUNHa0hxNmt5bUs2L1FDT0RoNVlPdXRPU3F0cTFOVlRpeGVoV2ltazRmTzBod1dDT0hWbUg1T1JkcDFiNXJyZHMwVkdGZU5rQ2RJY0RTb2dLVy9HZ0xlRC81cnk4Y2dpRXhjUWs4L09wSHJGdjBJM3Uyck9iRW9UU212UENPUTNDczZuVzVGZys5OUQ3dW5sNW90RzRzbnZFcGVWa1hITjU3MlJmT29uWHpRS1hXRU5Xc0pmZS84QTZ6dm5pTFJkTS93Y3ZYbitnV2JhLzVHTURXb2xHdkszV3FqbFZGcmRGeTl4UC9hUEI4UzMvNm9zNzEyWmxubklJOUFMZmYvenhObXNjNUxUOTZJSm1WYzZlNm5NdmR3NHNIL3Y1dkR1eE9JbkhWZkNZLy9RYStBVUV1eCtyTGRVei82RFZDSWhyYmw2VnQzMEI2Nmc1NkRocEZRVjRXV1psbnVPL1ovM1BhZHVIMC96b3RNeG1OcURSMVYwcHIycUl0KzNadTV2eXBvOFMyNlZqbjJDdGxNWnV2cVhMZnVZd2pMSnJ4S1lOdm04eVNIei9qUkhvYVcxY3Y1TjduMzJMbnh1V2NPcktmbThmZXkvenZQMkw0blE4eCs2dDNHRGh5QXUyNzlVZXBWR0sxV3ZuaHcxY3B5czhCWVB1NnBXeGZ0N1RPZlNvVVNqUmFOMDRlM3NlY3I5L2x6a2RldGdmVkxHWXo2V2s3QUZpemNBYmRCZ3kzVjFHci9uM2IrK1l4ZUhqN012ek9od0N3WW1YZG9wa29GSmUvWXc2bDJOcWFuamwraU55c1RMeDkvZkh5OGFWSmJCdlNVN2VUblhtRzIrNTltbTFybDVDWGxRbVZZZHVTd256TVpoTStmb0ZYL2J3S0lZUVFRZ2doL3Bva2tDV0VFRUlJSVlRQVFPSGpqOEl2QUpPTDhJNHA0ekNtak1QWHZBL2p3ZVRLblNueC84ZG5XTXZMS1BuaFE4QVdsQ3BmTmM5aHZLWmRGenhIVHNTcTExSDgrYjh3SGtxNXF2MnFRaUpBcGNaYVdveFZWMXJ2ZUo4SC80NHlJQmhUeGhHTXh3N1VPazYvWVNuRzlGUjhIbnNkZFhSTDFJMmlIUU5aYnJhYjZkYktmOEYvUFpUTy9oSkRlaXFHL2J0UTFGSU53YUxYVWJab09wak5XRjBFMklRUXRjdktQRTFrMCtaMWppbk15MmJGbktuMEdqemFJVnhpTWhvd1ZPZ0ppNHBtLzY3TkRCZzV3UjRjQWx1d0p5QWtuRWJSTGV6Yk5HK2R3TVRIWDhYZDA5Wm1xcXJpeDlxRk13RGJEZWYyM2ZveGV2S1REc2V3ZWZsY1RxYnZaZnpETDlwYk02azFHdm9NSGN1QWtYZmFiMEpiclJaS2l3b1lmTnRrRW5vTWNHcTdGeGdTd1QzUC9JdVRoL2VSa3JTR28vdjMwUGVXTyt6cmRXVWx6UC9lZHAyKytmWjdHL2dzMW03MzVwWHMzN1dGdnJmY1FWQm81RFhQVjkycWVkOXpkUDhlM0R3OGFkbXVNM0VkZXRDaVhTZDd0Wm9LZlRsYjF5eEM2K1plYXlBcnRuVUhoNVpZWUdzN2VlYjRJZHAxNmVNMFBuWGJlb2ZIMy8vbkpmS3lMMXlYODNuaHZXbDRldnVTbnJvZGQwOXZqQlY2TmkvL2hmVFVIWXg3eU5iSzhQakJGTTZjU0s5MWpySWFWVjQrK2NjalZKVFhYZm5xeFE5K3hOYy9pSktpaGxXVWJLamlnanlnOWtDVTBWQkI1cW5qZEs0V0FDb3V5S1drTUwvZXoyUkQ1R1psNHU3cFhXdExONVBSeUx6dlBxQ3NwSWdKajc3c3NyV2VtN3NISXljK1N2TTJIVGladnRjaE9GYWhMMGZyVm44Z3kyUTAySU55SnFNQnF4V0hGbjgrL3BkREg5NitBZllnRzREWlpHVGhEeDhEOE9ockg2TlFLQWtJQ1dmSzgyK1R1bTA5MFMzYWN1bmNLUXB5THpudHR6QXZHNVBKeU9IS2NFdE5MZHQzY1dnWGw3SnRIZTRlWHJUdDFNdmxlS1ZTV1d0Yk9GZnFDNnNORy84QTg2YStUM3JxZHRwMDZvV2xNcHpxNmUzanN2cFRWV0N4SnJQWmpGcWpJVEFrZ2s2OUI1TzBlZ0duamg1ZzRLMTN1UnkvYzhNeUxHYXpReXZIdUlSdVpKNCt6cURiN21iQnRJOVJLcFF1ajBHcFZEa0ZNTTBtWTcydEs2dENueVVOck5wYUgxMXBNY2xKYTBoUDJVNW9veVlNRy9mQVZjMlRsWG1HMlYrOXk0Z0pEOXNyL3cwYWZUZjZjaDBibHN3aTU5SjVKajd4RC9JcnIzR1JUV081NC83bldUVGpFOHJMU3VreDZGWVVDZ1g5aDQvanpJbDBna0lqYlo4NVR5KzA3aDY0dVh0UWxKK0xScXVsVVhSTE5Gb3RhbzNXZm8zZXZtNHBpYXZtazVWNTJuNk5Qbll3eGY2OTZPSGx6WUx2UDJMRVhRL1RzZGNnZEtWRlJEYU41ZEs1REk0ZlRLRmwreTUwN25zellLdDBaeklhaU8vZTMzNStJeWMraXNGUVFYQllJL0t5TDNBd2VTdWRldy9CMnk4QXBWS0pycXlFdHAxN2MyVGZMb2NXbFRtWGJNSHMwRWJPZ1VFaGhCQkNDQ0dFcUlzRXNvUVFRZ2doaEJBMlZndTZCZE13cHFmVk9pVGdQeitpQ2dpNW9tbUxQdjBIeGtPcERzczhiNStDT3JZTnhWKzhpYldvd09WMkhpUHV3bXZjQTFnS2NpbjY2QlhNNTA5ZDBYNnJVeld5M1Z3M1h6cGY3MWpQc1ZQUWR1NWpDNEY5L1RhWXpYV09OMTg4UitHYmorUFdwUzhWdXpjN3JGTlVCaXlzMTdIdGs5ZTRoM0R2UDd4QlkwMm5qMUg0eHFQWGJkOUMvQlZZTFZhVXl0cXJpMVRvZGN5YitnSEJFVkYwdjJra2w4NmZvcmdnajVEd0tCU1YxWjU2RDdtTlZmTytKeVZwTGIyR2pBYWdJRGVMMDhjT012aTJTU2dVQ29jNW0xYXJhRk4xNC9tNWQ3OUQ2K2JPOUkvLzRkVCs2bUR5VnJhdFhjd2RENzVBYk52TEZhdkczUGNNQ29XQzFHM3I3TzBScTJ4ZVBwZk55K2ZXZWw2aGtVMlk4c0k3V0swV2U1aExYNjVqOXBkdms1OTlFUTh2Yjl6Y2JSVkwxaTZjUWRyMkRVNXo3Tnk0bk9SRXgxWmxULzNmVjNoNitRQ3dmM2NpYXhiWVdvSlZ0WDRxS3luaWkzODVoczJxd2lvZnZld1lLdWpZZXpBM2o3MGNDak5VNkVtcDFocHQwRzJUNkRsNEZJMmlXMTUxNWEwTFowODZoR01BaWd0enNWak1Ec0dZS3ZyeU1vZVdZM0VKM1p4YVhWMHRsVnBEOW9Xem5FaFBJNkhIUUE2bjdXRFNrNi96L1FldnNHZkxLZ0E2OTcyWlFhTW4xVHJITis4ODcvQzQ1NkJSbUNyYjZCWVg1SkdjdElaMlhmbzRWQ1pTS0JUNEI0Vnk2dWorNjNJZVZYU2x4YWpVbWxwYnRKM0xPSXJaYkNLbWRRZjdzbE5IYmFIb3hpNHFKRjBKczlsRVZ1WnBHa1czZExuZVlqYXphUG9uWko0K1R2OFI0Mm5Scm5PZDg3WHUwSVBXSFhyWUg1dU1Sa3hHUTRNcVpDV3RYc2pXTllzY2xuM3c0dVcyeksvODkyZlVHaTBBZmtFaGxCWVgyYXNlYlYyN21OeExtVXgrK2cySHlqL2VmZ0gwR3o0T2dKU3Q2MGpkdHE3Vy9TK1k5ckhMNWJZQW9DMUlsSDNoTE9jemp0SnR3SEQ3c2RSa3FORHorVDhmci9kOHF4UVg1UlBacFBaZ1hhdjRyc1RFeGJOcDJWeGFkK3lKdWZJNm9LeWovWi9MNDlMcjdOY3FILzlBV3JidlNuTGlhcm9QSE9IVWNrNnZLMlhidWlXRVJEU21WVUozKzNKUGIxOXV2ZnV4SzlwdmxZWlVTcXM2RHQwMWhPYkxTb280bExJTndQNStpbWdTVTJ2WXRDNVZvYkx3cUdpZWZPTnpXL3RjazVGZVEwYmo3dWxOWUVnRVE4YmNnMXJyaHJ1SEoyYVRrYjVEeHdJUUZkT0toMS8rRURlUHl3RzVoQjREU2VneDBPVysxaTE2RlVPRm5rZGZjMzRmOWhveW1qYWRlK0VmZVBudkdsdlhMS1JWZkRjTzdFbWszN0E3Q0lsb3pQckZQOUd5ZlJkS2lncUlidEVXSDc4QWtsWXZwRVc3enZidjE3VHQ2L0gyQzNDb3JsYzlESnFYZFlIRWxmT0ppKytHdDE4QUl5YytZdjlNUlVXM1pQdjZwZmJ2dy9NWngxQXFsWVNFWDY2aUpvUVFRZ2doaEJBTklZRXNJWVFRUWdnaC9vYzBwUHBUcmR1V0ZxTmI5ak1BaWhvM3JLb28zRHl3V3Ezb055MnJkejVOaTdhb1k5dENqV0NEdG1zL1BFZE9SSis0Q3NPZUxVN2JLVU1qOGJudmVUU1ZJUU5sUURBQmIzM25jaCtHZlRzcC9xVCtkam1hNXJZS0RxYlR4K29jNXo1b05KNmpKNFBaVFBIbi84SlNzOHFKUnVOMFBsVXE5dTZBYXRVMEZBb0ZpcXFiemxhcnd6clhFelNzaXBaaDN5NnNwVVY0REJ1UFZWZUNQbkdWMHhoVmFDTzBYZnRocmFjS2loRENtY0dncnpVd0FyQm55MnF5TWsralVDajUrSlVIQVhEMzlHYjh3eS9hMnljRmh6V2lZNjlCYkYyN2lJNjlCdUhoNWMyV0ZmTlFhelRFZHgvZ05HZHhRUzQrL29Fb0ZFckt5MHBScVRYMjZqeFZJWTk5T3pmWks4WWNPNUNNdTZjM3V0SVNlekNxZFljZTl0YUpKcE1KUTRXZVc4WS9nRVpiejdVSDJKTzRDbU5sU0tmcWhuUlJmaTV6di9rM2VWa1hDQXlOb0x6c2N2dTZWdkZkOFE4T3N6KzJXaXlzWFRpRDZCWnRhVkZaVmFXS3RqS1lzSFBqTXRZdi9vblF5Q1prWHpoclg2L1J1akZ3MUVTSGJZNGZTQ2JqeUg0R2pKeGdEN2tCaEZVTERka0NOUC9sL0tuTDEvVWZQbmpGL2h6VlpjdUtlZllBdzRUSFhuRUlNQ3lmN2R3NnQ4ck1ULy9sY25uMThNQk5vKyt1ZC85WEluSGxmQUpESTJnYzA0ckRhVHNJQ0FubmdSZmZKU0E0akxUdEcxeUc0S296R2lwb1hpM2cxSDNnQ1B1Zno1ODZSbkxTR2xxMDYreFUvU3M0dkJFSDlpU2kxNVhhcTdkZEs0dkZqS3FPVm1vWHoyVUF0aGFGVmRMVGRoSVNIa1ZnU01RMTdmdGN4bEZNUmlOUnpad0RXU2FqZ1VYVFArWG8vdDEwN0RXSWZyZU1jMWkvWmNVOGRtNnMvM2NQd0lIZGlSeE8yMW5yK2hmZSt3RUFyWnM3ZHozMnFzTzZJL3Qyc1d2VENvZGx3V0dSV0swV2NpNmRwN2dnbDZSVkMrblcveGFudG84VmVoM0hEaVRUcG1OUGh0NHhoY0ZqSnR2WFdjeG12bi8vSmZTNk1oNTYrWDA4S2dPU05WV3ZPSld5MVJibzZ0em41bHJQUmFYVzBHLzQrRnJYMTdScCtaeDZ4OFIzSDhDU0h6OGpLL00wK3NyZk1ObVpwekZVbER1TnpjNTAzWTY1UWwrT1c3VnIrSUNSZHpMMTMzdllzUFJucDVEVitpV3owSlVXTSthK1orb01jZVpsWCtBL0wweDJXbTQwR0p5cWhPbkx5L0FQQ3EzOUpNRWVHcnFhOXFibk00NnljZGtjenA0NGJHOWhHOWVoTzRORzNVMWc2TlY5VHFxMy90dTB6UEYxcXV2NnNuMzk1VmFFQTBaT2NMaStYSzNxMTlPRHlWdTVkTzQwZzhmY3c0SEtOdDREUnR4SnA5NkQ4ZkQwSmovbklnbmRCOUNtY3k5bWZQdzZCNU9UYU4rMUh4ZlBabkE0YlJmOWJybkRvWDFqV1VtUlBlaFg5WjFXV2xLRVIyVTdjNVZhZzVlUEg5RXQyN0YyMFkrY1BuYUlacTNhYyt4QU10RXQyNkd1cHhXbEVFSUlJWVFRUXRRa2dTd2hoQkJDQ0NIK1J4aFNraWo1N3YzZmZEL1c4akxLNXRaK3c3cUs1NWg3YllHc2FyUWRldUQ3eUt0Z3FNQjhMZ092OFEraENvMUVHUnBKK2ZJNUtFUEM4YnJ0WHFpOGdhOWZ2eGlyaTV2ckNxVVM5OEZqUU5Hd0NpaWFOaDBCTUo2c3ZhMlQrOEJiOFo3OE5BQ2xNeis5M0Y2eEd0L0gvNG0yVSs4RzdiTzZvSzkvclhkTS9vdVRIQUpndm8rOENnKzliSHRRN1NhaElTVUpRMG9TNnFZdDBMVHRSUG42cFZqeXN4M204cDVpcTRqaUtxeDF0WEx2R1hUZDVxcWI3ZWFrNVJvcW9nbHh0Y3BLYkpWb2FsWlJxUzYyVFVmTVpoUEJZWTBJRG11RVgxQ29QY0NWdEdvQktyV0dnSkJ3ZXR4MEs2bGIxN1B5bCsvbzNQZG1EdXhKcFArSThRNHR6cW9zbi9NdEZmcHlwanovTm1VbGhYaDRYbTRyYURZYVVhazFKSzVhWUw5cGJqUlVZRFFZSEc2Y04yM1J4aDdJcXRLdWExK0hGb1ZiVnN3alBYVTdqNzMraWNPNFl3ZVRLY2pOY2xoMi9HQXl1WmZPTTNiS3N4emR2NGNUMWFvbk5tM1IxcUdxbDhsb1lPM0NHWVEzYnViUTlxdUt4V3htNTRabFJEVnJ4YkR4OS9QZGUzKzNyOU82dVR0dFUxS1lSOGFSL1hUdU04UmxkUjZMeGNLU21aOXovR0FxTVhIeFpCeXhWWElhTXZaZXJGYXJMVGlzSzNOcVRXY3lHbGs5ZnhvdDJuV3lWeGFyQ3Zvb2xVcFVhZzEzUC9FYUlSR09WVkMyckpqSC90MWJlT3JOTDUyT1pjRzBqNjY0Z2s5REZlWmxjM2p2VG02Ky9UNkg1VlhISEJRV1NZdDJuV2dWM3cyd3RVODhtWjVtYjJjSXRtcE12dFZhNERWVVJHVWxvOHpUSjJqZXBrTTlveHZHdzhzWFE0VWVrOUhnOG5YdE1YQUUrZGtYV2J0d0JsbVpaK2crWURnbjA5UG9md1dobjlxa3AyNEhjSGt1c3o1L2kzTVpSK2pVZXdqREp6emt0TDU1NndROHZGMkhtS29jUDVCQ3hwRjlkQjB3dk00d1RsVTR4Rlc3djB2VldoNVhDYXVzOExsdjV5YlN0bStnU1d3Y2cyNXpyb2gyNGxBYVMzNzhIS3ZGU256My9nN0JrY1NWOHluTXkyYlVwTWZyRFFxQnJmTFZ3VDJKTkczUmx1RHdScldPVTZsVUpQUndEcGpXWnNlRytuOExCWWZaOWxkY2tFZHBzYTJDNnFwNTB4cThENENpZ2x5OGZTKzNGd3lOYkVLM2dTUFl0WEU1TVhIeHRPMXMreDIzYjlkbTByWnZvR092UWNURXhkYzVwNDlmQUlQSDNPTnluYmV2djhQajRzSzhXaXV4VlNtcnJJemw2dnVnUG1hemlaeUw1K2phYnlpeGJUc3grNnQzYU5LODlWV0hzUUNNQmowcXRZYTRoRzRFaDBmWjltTXlzWGJSREt3V0M4UEdQMUJuNVVqQXZuK1QwVUNxaXdxS1ZVcUxDekdiVGV6ZVV2dHYxS3J2aEsxckZ0R3VTeCtIa0JhQXIzOFFGODltWURJYWlXamFuTVl4Y2JSczM0VzFDMmJRT0NhT1pUOS9qVjlnTUQwRzNlcXczUy9mL29mTTA4Y2RsczMrOG0zN255TWF4L0RnUy84aExDcWEwTWdtN0ZpL0ZEY1BUeTZleTJERVhRL1hlZjVDQ0NHRUVFSUk0WW9Fc29RUVFnZ2hoUGdmWU5pVFNQRVhyaXQzWEc5Sy95Q0NwNjZzZjZEYSthOGJicjF1aHNxYnNGNTNQd0ZXSzVhQ0hNdzVsL0MrNXhrVVBuNjJ0b0pXSzZxSXhwVE8vUWFNUnVlNU5ScGJJS3NoeHhzUWpMcFpIRml0R0E2bXVCempPZVkrUEcrejNXZ3IrL2tMOUp1WHV4eG5QTHdYcTk2NVNvTXI2cWF4cUJwRlk4bStnUEZFN1VHd0twZm50VlZOTUI3Wmh6bjNrdTBjL0lQUWR1emxNRjZmdUFwTnV5NTRqcGhBNlUrZjJaY3JnOE54N3pNVVMvWUZLblp0Yk5DeC9wbFlGVlhQd0pWWGpSRGlXbDA0Y3hLQThLaG10WTRKYjl5TThNYU82NnZhR3AxSVQ2TnBiQnUwYnU1bzNkd1pQR1l5eTJkL1E4YVIvUVNHUk5CcjhHMU84MW10VnM2Zk9rYXJlRnRicGJ6c0N3N1Zwd3lHQ2pSYXJVTVlhTXZLZVJ6WW5jaVQvL3JpaXM2dnJLUVFvN0dpUVdQanV3OGdJQ1NDNXEwVE9McC96eFh0cHlhbFNzV3RkejlPNCtaeDlwREZ0VmcrKzJzT3BXeWovNGp4K0FlRjJRTlpIWHJlQk1DYUJkTTVjU2lOZTU5OUUyKy95OEdNQ24wNXErZFBJN0pwTEIxN09ZWk1vMXUyNDlWUFpydmNYMVY0eUZWUTc1NW4zcnptODZtTnQyOEFZWTJpNmRSN01BZVR0enF0SC9mZzN4d2U3OSs5QmQrQVlJY3FVSGM5OXNwVjdUdXFXUXVVS2hXbmpoMTBDREVaS3ZSb3RHNU9iVGNid3FjeXVGSmFYT2d5R0tSU2E3ajE3c2NJaldqTXVzVS9jVEI1S3hxdEc1MzdEYjJxYzZpaTE1VnlZSGNpZ1NFUk5HbCtPUVJsTnBzQU9KZHhoSDYzaktQL2lQRU82ellzL1psT3ZRWVRGZE9LcUpoV3RjNnZLeXRoKzlyRktGVXFlZzBlN1JUUXVSWmVQbjRFaFVheWE5TUtJaHJIY09jakw2SFdhREdiVFE2dFRJL3MyNFZTcGFKbHZHT0Z1dnljaTJ4YnQ1am9sdTNzTGVSeUwyV3lhUG9uakx6N1VaY3RCQStsYkVOZnJxTlQ3OEYxSHB2RlluWUlhdGJIMklCS29CV1ZMWjZ0Vml1NWx6TFJ1cm56ekZ0Zmc0djMyNUc5dTFqMjg5ZU94MlEyazNQeFBMR1ZRZndxZzBaTjVPenhkSDZkOVJXZTNyNVU2TXRaTWZ0YndoczNZOWk0KytzOUxxMmJoMU1WT2JCOUhxcUNTbGFyaFQySmF5Z3ZLeVd5YVhOS2l3dkpPTEtmVnZGZEhhcVBBWlJXdHV1K21rQldrOWpXUFBmT1ZKUXExVFcxUEt4NVBGNCtmdmdHQk9NYkVFeUZYc2Y4N3o3RVVLRm55dk52TnlqSVY4VmdxR0RUcjY2dnBYQzVHbGRkWTZvQ1diRnRPOUdscitzcWJjY09KdVBtNFVuakdGczcwNkYzVEdIcXYxL2srL2Rmb3J5c2xJbVB2MmF2TkZsbHhJU0hxYWo4dlgzKzFERTJMSjNGcUVsUEVGRDVuYXQxdnp5K1M3OWhySnc3bGZ6Y0xEeTlmZTFCUGlHRUVFSUlJWVM0RWhMSUVrSUlJWVFRNGdablNFbWkrS3YvKzkzMlo2MG9wM3oxL0hySGFlSTZvSWxMY0ZpbVQxeUorZUpaekJkT1k4bzhnemtyRXlyYlpIbU5leENyeVlodTJXeDhuM29UVlkwS0pWZkxmZUN0b0ZCZ1BMb1BxNHNnZ0RJNHpCYkdzbG9vbmZrWitvMDFLamhvM2FEeTVsSDUyb1VOMjZsS1JjQTd0clpFWlV0L29tSnI3ZTFlYWxKVTNqelNyWjV2cjlLbGlVdHdDbVJWN042QzU5Z3B1QThjaVQ1eEphWXpKd0R3dnZjWlVHc28vZVZiTUpzYnZOLzZCTStzdmRyQjlXUzVlSTc4bCs5RkdSWHp1K3hQaU9yUzAyeFZkSEt6TWdtTGlxNTFuTlZxSlN2ek5HZU9wM1A2MkVIT25ram4zdWZlSXZQMGNZYU12ZGMrcm4zWGZteGFOb2V5a2lLNjloL21zdDFSenNWelZKVHJpSzZzT0hYaDlBbGFKWFN6cnpkVWxEdmRWTDVhQmJuWitQZ0hOV2lzMXMyZDVxMFQ2aC9ZUU5lcnloSkEwOWkycUZRYSt0MHlqdjI3RTUzV2R4ODRna01wMi9qNXk3ZVovTXkvOEt5bFJSdEF6cVh6L1BCQjNhRWxrOG1JeFd4MjJiS3N1bzY5QjNOenRkZi9XcWsxR2lZLy9RYWF5cXFSVlM2Y1BjbTA5MSt1ZGJ1M25oem50S3hSZEF2dS85dTc5ZTZ6cktTSWtzSjh3aHMzSTdwRk93Nm43V0RRNkx2dEFheTlPemF5YmUxaUhuangzL2dHQkYvUitUU3FESXFkUFhHNHpvQkg5NXRHVXBDWHhaNHRxOUc2dVZHUWM2bk8xN0ErVzFiTXcxQ2hwL3ROSTFBb0ZPakxkV3o2ZFRiN2QyMEdZTnhETHhKWDdUTUhVRktZejY2TnRuQjJYYTlwV1VrUmM3NStsNUtpQXBSS0pWKy85UXpkQjQ2ayswMGpjSE92dmZWcFE2VnNYVWRoZmc0QTR4LzV1MzNPZFl0K3BDZy9senNmZVFtVDBjako5TDNFdElwM3FJZ0hzT3FYNzFHcE5BNnQrcng5L1NrdksySHhqRTk1NktYM25hNHZLVnZYNHVudFMrc08zZXM4TnBQUnlMeXBIelQ0WE13bUkwMXJXYmQxelNLc0Znc0hVN2FpVXFscDFEU1dkWXRuRXRZb3V0YVdtYTZxckdWZE9JUFpaSFFLemFyVUd1NTYvRlZtZnZJR2M3LzVOeGFMaGFDUUNDWSsvcHJMZVJwcS8rNHRsYyt4R3F2VmdzVmlJU1E4aW5aZCtwQjUramhMWjM3T3VBZi9SbHlONS9Mc3ljTW9GSW82ZzM2MVVTaVVLT291Vm5YRjhySXZFaEJzKzB4bVh6akxraDgvSnl2ek5FcVZpbS9mZmFIT2JVTWptekRsaFhmc2p6MjlmSGpwbzU5cUhmL0RoNjlpcU5EejZHc2YxM3RjZzBaUFJLRlFVcGpuV0FuV2JES1N0bjBETGR0MXRyZWE5QThLcFgzWHZpUW5yY0UzSUpoRzBTMmM1cXYrdmE0dkx3TWdQQ3JhNWZkOXgxNkQyTDE1QmJtWE1ybHAxTVRyOG5rV1FnZ2hoQkJDL1BWSUlFc0lJWVFRUW9nYldNWFd0WlJNZXg4cTIvcXBZOXRpT25Ib045Mm50VnlIYnZHUDlZN3pISU5USU10NE1ObGxLMENBc3ZuZk95MEwvbkxwMVIxa0ZZMFdqNXRzN1VySzF5MTJXS1dPdkh4YjBLb3ZwK1NiZHpCVWhqR3E4My9wUXl4bHBaVCsrQW1XdkN5bjlhNTQzLzJrUFZDbWJkOEY0NUc5V0hJYnRxMmlzdldadGZKR1VhMnNGa3AvK2d5L0Y5L0g1N0hYS1h6clNkd0hqRVFiM3gxRGNoS0c1S1FHN1UrSXY3S21sWlZHUEwxOXlUeDluQU83ay9EMDltWFI5RTg0ZGlDWlc4WS9RTGNCdytuYWJ4aEtsWW9LZlRtL3p2cVNNOGNQVVY1V2lydUhGODNpNGhrODVoNjJyVjJNMXMyRGhPNzlBVnZsbEFYVFBxS3NwQWgzRHkrU1ZpMUFyZGJRWitoWWgyTTRXMWxCcjJtTHRtUmZPRXRoZmc2UlRXUHQ2dzE2UFZvM3grb3FWNk8wcUlDekp3L2o0ZVhOem8zTGFOMmhKMzZCVnhhbytiTkk2REdBK01ybjJSWC9vRkFtUFBZS016OTVnMTBibHpQdzFydHFIZXZqNjgvZzIrb09XaDNldTVPeko0L1VPNjVtcThQcm9XYmJSYkMxZGFzZWdBQmJVR3JmemsyRVJEU212S3lVNFJNZXdxTmFpS2txZEdNeUdpZ3V5S013UDhmKzN0dTVjUms3TnZ4S1FVNFdGWG9kZm9FaFBQMS9YOUd4MXlBVy92QXhSL2J1cEhYSG5vQXR1S0V2TDNOb0NkZFEwUzNib2xRcXlUaXl2ODdYTHoxMU84bUphMmdTMjVyOG5Fdk0vUFFOUms1OGxQWmQrOW5INU9kY3hHSzVIRG91ek10eE9WZkdrWDNzM3JLSzBNZ214SGZyVDByU1doSlh6YWUwdUJDVlNvM1piSElLWXdFVVZZYWdRaXJidDlWa3RWbzVsTEtOdFF0blVGWlN4TUJiNzZKTng1NXNXRHFMTFN2bnNYdkxTbnJmUElhdS9ZWmRWZUNudExpUU5RdW1rNTY2bmFZdDJuRG1lRG9uMC9mYUs3dmxaMS9FV0Jsb1AzbDRMeFg2Y2xwMzdPRXd4NjZOeThrNHNwL2I3My9PSVFEbjd1bkZpTHNlWnM3WC8yYnR3aG1NblBpb2ZkM0ZjeGxjUEp0Qno4R2pVYW1kQTZUVmFkM2M2d3plMVBUTk84L1h1aTQvNXhKSDkrM0MyemVBTVZPZW9iZ3dqNEtjUzA2VjdPcHpNSG1yclIxazg5Wk82NndXQy83QlllUm1aUUlRRUJLTzVScUQ2N0Z0T3RKditEak1SaU1vRkFRRWg5R3VTeDgwV2pkeUw1MEhiSzFGYXpwMTVBQmhVZEhYRkRTOG5pNmV5eUN5U1N5YmxzMWgrL3FsQkFUWktrWU52L01oZ2tLZGo3OUtjdElhKy9QNVcxRFUwcG84T1drdEpZWDVEaTBKRTFmT0p6bHBEY0hoamNqTHVzQzBEMTloL01OL3IvVXpYSlBWYXFHa3FBRGZ5dER5MlpPSDdkZVY1S1MxdEl6djJ1QzVoQkJDQ0NHRUVLS0tCTEtFRUVJSUlZUzRRVlZzWFV2SmQrL1pIMnZhZHNiMzZmOGo3NUVSditsK0ZSNmVlSTZwdndLSUp1N0txcUdvd2h0anpybmdVTldwZlBOeWU5ak1nVktKeDlBNzZwM1Q2NDRIVVBqNFk4bkx3bERWN2tucmh0ZllLZmJ0clhvZGhmLzNKT2JNMHk3blVBYUhvNDROUXRHUUc2b2FEZDczUEl0N3YxdkFiTVpTbUl0YmowRzRkZTJQZnZNS2RML093bEtZVitjVXFzcWJwcGFTb25wM1p6eVlqSDc5RXR3SDM0Yi9QNzlFRmRZSVM4NUZTcVovVlAreEN2RVhaRGFaSEZxdHFkUWF2UDBDT0gzc0lQTy8reERmZ0NBZWZPay9KQ2V1Sm5IbGZNNGNQOFNveVU4UVV4a3VkWFAzUUszVzBMblB6Y1MyN1VpajZKWW9sVXBPSFQzQXdlU3Q5Qms2Rm5kUGI0b0xjbG40dzM4NWYrb1kvWWVQcDFPZkljeis2aDAyTFp2RGhUTW5HVGIrZnZ0TjMrT0gwdkQxRDhJL0tKU1ZjNmZpNXU1SnkvYTJ0bU82MG1MTVpoTWVubzVWYjZ6V3VsdDZ4aVYwSXl5eUNWcXRMWVJ6OFd3R3Y4Nnl0VHlNaW03SnBtVnpXTGRvSmxFeHJXalRzU2RkK3cxRDYzN3RvYS9mVTMwdDh5S2JOT2VCdjc5SGNGZ2orekpUWllDbCtrMStkMDl2T3RmU0VxdEtmczRsTWs4ZnIzZmM3MFhyNW01dlMxaFdVc1NXbGZQWXQzTVRROGZkVC91dS9aZzM5WDFXenYyT2dhTW0wcTVMSDNzRm1jMHJmaUZwMVFLSHVkemNQYkNZTFFTR2hOTThMb0dBa0hDQ3cyM1BXZXVPM1FsckZNMmFCZE9KaW9uRHh5K0F6RlBIQ0c4Y2cxSjE1U1Y2M053OWlldlFnNlA3ZDFOZVZ1b3liSFpnVHhLL3p2cVNpQ2JObWZEb0s1U1hsZkR6RjIrejVNZlBLY3JQSlNnMEFvQmZ2djFQdmZzN24zR1UrZDk5aUVxRkxneXhBQUFnQUVsRVFWU3RZZFRrSjFnOWZ4cjdkbTdHMXorSTIrNTlpZ3RuVHJKNzgwcUs4bk9kd29sblR4NEJjS3EwWkRJYU9KUzZuVjJiVnBCMS9qU2UzcjRPRmJiR1BmUWk1ektPc0g3eFQ2eGYvQk43dHF4aXdJZ0p0Ty9XeitFOXF5L1hPVlZjTTV0c0xSU1BIMHBsK2M5Zlk2alFNMkRrQlBvTUhjdVNIejlqNDYremlZbEx3Qzh3bUt3TFoyblgyZFpDNzJCeUVncUZrcGFWYlUrdFZndTdONjFrM2VLWmRPbzltTGlFN3VoS2l5blhsVkplVm9wZVYwcTVycFNBa0hEU3RtOGdMcUVic1cwN0FaQ1N0QmFBenZXMEs3emVSazE2SENZOWJuLzh5N2YvUWEzUjBMNXIzMXEzTVZUWVdzOVZ0UXcwR1kwY1RONUtiTnRPRHEwQTllVmw3TnE0Z2wyYlZsQ2gxOUc1Nzgyb05WcDJiMXJCbDBjUEVOKzlQNTM3M0V4WUk5ZjF1N1JhTjNSbHhWak1acWYzdlg5UUtQMkhqM2U1WGNhUkEyamQzQW1xZGcwQ09IUDhFUGs1RnhuYWdGYUo5VEZmUWFDc3FyMmhTdWw0RGlXRitWdzZkNHJBa0FoU3Q2Mmo1NkJSdE92YWgrL2UrenRoVWRFdTIxcFdPYnAvejI4YXlIS2xJT2NTbTVmUEpTNmhHK0ZSemRDVmxiQjYzalFPcFd5alZYeFh4azU1bGhPSDBsajg0NmY4OE1FcjlCMTJCOTBIRGdjZ0svTU14WVg1bEJVWGNpN0Q5aGxmOXZQWGxPdEtLUzdNdzJJMjg5cG52M0JnVHlJcjVrd2xKQ0tLbm9OR3NmU25MNWp4OGV1TWUvQUZvbHUyKzEzUFZ3Z2hoQkJDQ0hGamswQ1dFRUlJSVlRUU55QlhZU3kvNTk0RkYrMndyamVGbXdlZXQ5eFovMEIxN1gvZFVBWUVvMjdXQ25XelZtZ3EvNnZ3OWlYdnFkc2QyZ3FXemY4T2pFYm5DVFNhZWdOWm1wYnQ4Umg2T3dDbFAzOEZWZ3R1UFc3Q2E5eURLSVBEN2VPc3BTVzFockZRYTFENkJZTEppRG03N2h0T210WWQ4YjduYVZTUlRjRmtwR1RxZTFRa0orRXhaQXllb3liaFBtZzA3bjJIVWI1K0NicmxzN0dXbGJpY1J4WFpGSXdHTERrWDY5eGZsZEtmdjBEVHJndXF5bisxWHpidk82eVZOOTNFWlVWRjlRZmMvZ3BPbkRoQlpHUWtFUkVSZi9TaC9HNzI3ZHJNNldNSE1adE1GQmZtNFI4Y1psK1huMzJScERXTDJMOXJNLzVCb2R6MStLdDRldm5RNzVaeE5HbmVta1hUUCtIbkw5Nm0xNURSREJ4NUYwcVZpakgzUGVNd2YyRmVOb3RuZklwL1lBZzlCOTFLMnZZTnJGODhrd3E5bnB0dnY0L3VBMjBoMlh1ZWVaTWxQMzdLMGYyN09YVjBQOFBHUDBDYmpqMDVmZXdnclR0MEordjhhZEoyYktSem55R2tibDFIUVY0MkY4K2VSS0ZRRU5FNGh2eWNpNXc1bm81U3BlTEkzbDFPcmNtcVU2REFaREt4ZGMwaWpoOUs1Y0taRS9qNEJURGgwWmRwMXFvOWVsMFo2V2s3T0xCN0Myc1h6a0NoVU5LOFRRZml1L1dqVlh6WE9pdjZmUDdQeDlIVmN2M2F1WEU1eVluT0xWcnZlLzV0bDJHSDFHM3JXTGRvcHROeWs4bDIzZi9vNVFlYzFyVm8xNW14VTU2dDlmaXFDd21QWXZmbWxlaEtpMUdwTmZhS1VQNUJJUTNhL3M4cSs4Slp6cDQ4ek1uMHZaeElUeU00ckJHVG52b25UU3ZiWGs1NjZuVjJyRi9HNm5uVFdMOTRKcTNpdTlFa3RqVXQybmJDWWpJUkdCcEJZRWdFZ2FFUmVQdjYxN29maFVMSm1DblBNT1BqMS9uaHcxZUppKy9LeFhNWjlCdnUzQkt4b2ZvT3U1MzAxTzNzM3JMU0ljaGlxTkRiQTFOaFVkSGM5ZmlydUxsNzRPYnV3WDNQdjhXaTZaL1F2RTBIQ2l1clRkN3g0QXY0QlY1K0hjOGVUMmZkNHN2dnBRTjdFbGs1OXp1TUJnTjNQUEE4RVkxakdEQnlBbjRCSWZRY1BLcXlZcGd0SURYdnUvZHAyYjRMeXNxZ1htRitEZ2QySnhJVUdrbDRWRE1NRlhwT0hUM0EwZjI3T2Jwdk4vcHlIVm8zZDNvT0hrMmZvV09jUG91TlkrS1k4c0k3N051MW1RMUxackgwcHkvWXVXazV0NHgvZ01ZeGNRQm90RzdjZHU5VER0c2RQNWhLMnZZTlJEUnBUcFBZTnZRZk1aN3dLRnNnYk1qWWU1biswV3RNLy9nMW1yVnFUMmxSQVRHdEU2alFsM1BzUUFwTll1UHMxWmJLaW90WXYzUVdWcXVWQTN1U1NOMjIzdWwxVUNxVmVIajVvTkc2c1h6T3R6ejY2c2NvbEFvT3BXd2pKaTZlZ0pCd3AyMXFNbFRvNjIzaldaM1JVRkZudUtkS2V1cDJqaDFJcHVmZzBmYmdLdGlDcFNsYjE2SjFjOGRpTVpPZXVnT1ZTbzF2Z0czTTFqVUxLUzBxb0ZQdklWak1aczZlUE15K1hWczRuTFlEbzZHQ3NLaG9iaDU3cnoxUTA2NUxIellzbVVWSzBscFNrdFlTR0JKQjh6WUpSRFZyUmJzdWZlejdEVzhjdy83ZGljejk5ajJhdG1ockR6ald4bXd5Y2VITUNZN3UzME9IbmpjNWpkKzZaakhldnY1MHVzTHFYOVVscnBvUFZsdUxSc0NoR2w2VmpVdC9KaS9uSWxvM2Q2d1dLOGNPN0VHcFV1Rlg0L3EzWjhzcS9BSkRHSFBmTTNUcE41U21zVzNJdm5BV2dITW5qMUJhNU56dXUwcEJqZXF2aDlOMnNHQmEvYTBJd1hWcjFlckdQL3dpcmVJZHE5ZVZsNWV4YU1ZbnFOVWFodDR4aFVNcDIxZzkvd2QwcGNWMEh6aUN3V1B1UWFsVUV0ZWhPL2Y0djhtaTZaK3dZZWtzamg5TVpzSmpyekQ5NDMvWXE2SjUrZmpSS0xvRmZvRWh4QVNINFI4VWlrcXRadUcwanppeWJ6ZlJMZHN4N3FHLzRlN2hoWWVYRHd1bmZjeFBuNzFKNjQ0OUdYemJwRHJicmdvaGhCQkNDQ0ZFRlFsa0NTR0VFRUlJY1lQNUk4TllBSmJDUFBLZmRWME5vRHJQTWZmaWVadGpKUzJmUjE1RjI3NHJpbXFWQ3dDc1JRVVlVcmVCeVVYNDZpcW9Ha1hqKzh4Ym9GQmlTRW5DZE9ZWS9tOStnenJhVmxIRWZPa2N1cVd6OEhua0ZSUjFWSVZSTjJvS0NnV216RE91SzNVQm1uWmQ4THhsUEpwMnRvbzJsdHhMRkgvekxxYmpCd0VvWHowZmZlSXFQRWRQeG1Qd2JYZ012eFAzQVNQUUxmdVo4cldMSE01WjRlbU51bkVNcG5NWlVFOEZIQUNGYndBKzl6MW5DMk5aTGFCUTR2UElLNmlpbWxHKzhoZXNlbDJEbnpQeDExRmZkYVgvTldxMWhrTXAyMUdwVkRSdjA0R3UvVytodkt5VWVWUC93OW1UUjFBb2xIVHNOWWpCWXlZN0JDdWlXN2Jqb1pjL1lQR01UOW0rYmlsRitia3VnMEM1bDg1ak1ocTU4NUdYS05lVnNXN1JqL2o0QnpMeGlTZG9GTjNDUHM3ZHc1TUpqNzdDN2kycjJMRnVLVkhOV3BKVDJkS3FTV3hyVGg3ZWg3ZVBQd05HM0VuYWpvMWtuajZHMXMyZFd5YzlUa0JJT0ptbmo3Tjg5amVBN1VieWlMc2VkanFXalV0L1p0Zm1GWmdxZzZ4S2xZckdNYTBZY2RmRHRPdlMxOTYyenQzVGkwNjlCOU9wOTJEeWN5NlN0bjBEKzNadTVzU2hWRnEyNzhLZGo3eFU2L1BaWjlqdDlsWnBEZVhqNTdxOVhhUG9sZ3djTmZHSzVxcHFwZFZRT1JmUGs3cHRIUUJxalpiV0hYdlN5a1dMdWh2SjRiMDdTZDIybnVhdEU3anJzVmZzRmR5cUtCUktlZzBaVGFjK2cwbmJ0cDcwMUIxRU5HbEdvK2dXRHUvSmhnZ0pqK0tCdjczTG1vVXpTTjIrbnNnbXplbmFiOWhWSDN0b1pCTzY5QjNLcm8wcmlPL1duNERLZ09TSlE2bnMyN21aK080RHVHWDhBL2IzS3RqZTc1T2ZmZ01BWFdrSlFhR1JSRFNPY1FoRVdDMFdXc1YzUmV2dVFXRmVOcXQrK1I2cjFjcllLYzhTMTZFN0FMNytRZlFmY2ZuM1M3c3V2Ymx3NWdRSGs3ZVN1SEsrZmJuV3paMG1zYTBaTnY0QkZBb0ZwNDhkWk43VTkrM0gzL2VXQVhUb01SQjNUK2NLWDlVbGRCOUFxL1pkMmJ4aUxpbGIxMkcxMks2OW5sNCtCSVpHT0lWTnRHNGVXTXhtZlB3Q25ENkQzcjcrVEg3NkRWYk5tOGFSdmJ0bzE2VVBNWEh4SE4yM0c1UFI0RENYdDE4QS9ZYmRRVkZCTHQ2Ky9uajYrT0h0NDQrbmp5OWVQbjU0K2ZqaDRlbU5RcUZnNzQ2TkxQdjVhM1p1V282M3J6K0dDajJkK2d5cDUxVzBVYWsxakxqcmtRYU5CZGl3WkZhRHhoMUsyVVpZVkRUOWF3VC9ORm8zMHJadnNELzI5UEpoNkxqN2JZRWpxNVgwMUIyMGJOK0ZGdTA2OGZNWGI1TnhaQjhBamFKYjBPT21rYlR1Mk1PaE9sNWtrK1pNZnZvTnpwODZSbkxpYWc3djNjV2VMYXVkQW5aZCt0NU03cVh6SE5tN2k1UHBleHQwRGw0K2ZuVHFQWmdoWXgxL0J4ODdrRXpHa1gyTW52emtWYld5ckhKazMyNnl6cDlHb1ZEU05MWU5yU3FybzFWbk5CbzRzbmVYL2JHUFh3Q0R4OXpqZEg0bHhRVU1HM2MvU3FWdHJ1cTJyVjFjWnpXOGluS2RRM2d2b21rc28rOTVxdGJ4VnlLaWNZelRNcTNXalVaTlc5Q3VheDk4QTRMUjYxTHg4UFJtM0lOL28wbXNZNXZLUnRFdGVQaVZEOW0wYkRhZGVnL0J6ZDJUU1UvOUUwOHZIL3dDUXh5dU1XQ3JwUGI1RzA5aTBPdm9kOHM0K3Q1eWh6MU0xN3gxQWcrOS9ENUxabjdPNGJRZE5JNXBaUTliQ3lHRUVFSUlJVVJkRk5hLzJ2OFRLNFFRUWdnaHhBMnNJV0dzM0h0dnV1YjlLTHg5Q2ZweUNmcjFTeWo5NlRQNzhzQlA1Z0UwS0pEbDg5Qkx1UFVaU3VIYlQ5dkRTZDVUbnNlOTd6Qk1aMDlpUEhFSTA0bkRHRThjd3BKN3lXRmIzK2ZlUmR1aEIvb3RLMnB0V2VqZWZ3U0d2VHNwL3UrckRxdFVUWnJqOTdmL29QUUx4SHp4SElWdlA0VzFyQVMvbHo1QzNhd1Z1bDkvb256MUFqQ2JDUDV1RldqZEtQN3ZheGoyN25EY2g5WWQzMGRlUWR1bEwrVnJGMUwyODVlWGR4OGFpWHZQUWJqMUdvd3F2TEZ0b2RGZ0c3ZjBKNmpRdTN4T2xDRVJlTi85Qk5xT3ZRQ3c1R1pSTnY5N0tuYmFiakM2OTdzRjd3ZGVSTGZzWjNRTHBsMCtsQTQ5OEgzdVhYU0xaNkJiTWhOVWFqd0dqY0p6ekgwb1BMMHhuVDVHeWRmdjROYTFuNjJkcEVxTnRiUVkvWmFWNkxlc3dId2Qyc2tFLzdqeG11ZG9DTXZGYytTL2ZDOXUzZnJoODhTL3J0dThVaUhMNXNTSkUwUkVSQkFaR2ZsSEg4cFZ1WjZ2WTFWbHBzNTloaEFZV252Rk1JdkZRdEtxQmJUcDFKT1FpTVl1eCtoS2kvSDA5Z1VnNi94cGdzSWk2N3paYmphYlVLbHMvMGF1UWw4T1dORzZlVkNRYzZuT1k3RmFMVml0MUZxaHBUQXZteDNyZnlVd05NTGVhcXJtVGVlNmp1bllnV1NDUWlNSmpXelNvRzF1RlBVOWJ6Y2FxOVhpRUN5NTBaaU1ScVovL0JwS3BZcjdubi9ML2xuSU9MS2ZtTGo0NjdLUFUwY1A0T25sUTFoVTlIV1o3OENlUk1JYVJWLzFaNk9rTUI4Zi84RHJjaXcxWlY4NGF3dGVWVjZEcm9UVmF1VlF5amJhZE9yRm9aU3RGT1JrMFdmbzJLdHFTWGs5NlhWbHVIdTZyZ0pvdFZxeFdxMU9uK2ZjckV5MFdqZDhBNExKejduSS90Mkp0TzNVcTlicmRrMkdDajBaUi9iVHNsM24zK1Q4aXd2em1QcnZ2OUd5ZlJkR1RYcmltdWV6V0N3b0ZQeG0xd0pYTFJyL2pDd1d5M1c3dGg5TzIwRmdhR1N0N1N1dFZpdW5qaDY0NnV2VWpmNGJUQWdoaEJCQ0NISGxKSkFsaEJCQ0NDSEVEYUtobGJIK2lFQ1d0bU12ZkI1K0dhdGVoOVZvUktIUm9nd013VnBlUnY1ekU3Q1dsOW5tOWZUR2FxeHczWWF3bXFwQVZtM0JKZ0RjM0owQ1dlNzloK005K1duUWFMRVU1Rkw0MWxOWThtenRWSlRCNFdBMllTbkl0WS8zZWZobDNIcmZERllMbHB4TFdLdXF2aWlWcUFKRHdjMGRxNzZjd244K2pEa3JFL2YrSS9BWWVqdXFScGR2OEZwMXBlaTNyS1I4MVR3c1JmbDFucGY5K2VyUUErOUpUNkVNc1FVdnl1WjhUZm02UlFUOGV3YXFzRVlVdnZFb0tCUjRqcDZNdFZ5SHBrVmJsQ0VSbEU3N0FJV0hGeDVEYjBjWkZBWldLK1hyRjFNMjkxdDdwUzFWUkJPOEp6Nk9wbHExaklxZEd5ajUrcDBHSFZ0dEpKRDF2K0ZHdnhrb3I2TVEveHYwNVRwMHBVWDQrZ2RkVTZVZ0lXNFUrdkl5ZEtYRitBVUVvMUwvUGxWdHhaL0xqZjRiVEFnaGhCQkNDSEhscEdXaEVFSUlJWVFRTndEOStzV1UvdlM1L2ZIdjNhYXdQcVl6SjJ6QnA4cC9wVzgxNkRHY3k2Qjg1Vng3R0F0czRhVXJrZnZFYU5maExZMkc0Ty9YT0M1VEt0RjI2UXNhTGVienB5ajY5SFY3R0F0d3FzSUZVRHJyYzZ4R0E5cUVIaWhESFcrT1dIV2xtQTRtVTdad3VyM0NsREhqQ041aGpjQml3WGg0TC9ydGE2bll2UVVNRlZkMFhvYTlPOGsvbElybnJSTng2OUtQOG8yL29uQnp4MXBlaHZGUUNxYlR4MUFHaGFHTjd3NHFGUmdOVk96ZWpIN25SdnhmK1JobFVCaUcxRzJVTFo2QitleEpoN25ORjg5UzlOSExxSnUxd21Qb0hiaDE2azM1bW9WWGRIeENDQ0hFYjhuZHd4TjNEODgvK2pDRStOMjRlM2c1dFFzVVFnZ2hoQkJDQ1BHL1RTcGtDU0dFRUVJSThTZFhNNHlsN2R3SDM4ZGVyeldNZFQwcVpOMnd0RzU0aloxQzJlSVpkVmZYdWdicUZ1MHdYenlMdGJUNCtreW9VSUxWMXBaUjRlNkJ3amNBUy9hRldvZXJ3aHVqY0hQSGRPWjR3K2JYYU9xdFNOWVFVaUhyZjhPTlhwMUJYa2NoaEJCQzNJaHU5TjlnUWdnaGhCQkNpQ3NuRmJLRUVFSUlJWVQ0RTNNWnhucmlEVnZWSk9ITVVFSFozRzkrMDEyWWpoKzh2aE5XaHJFQXJQcHlyUHJ5T29lYkw1Mjdzdm12UXhoTENDR0VFRUlJSVlRUVFnZ2hoQkFOcC95akQwQUlJWVFRUWdqaG1vU3hoQkJDQ0NHRUVFSUlJWVFRUWdnaGJqd1N5QkpDQ0NHRUVPSlBTTUpZUWdnaGhCQkNDQ0dFRUVJSUlZUVFOeVlKWkFraGhCQkNDUEVuSTJFc0lmNThWc3o1bG1NSGtwMldYemh6Z3ZuZmY0aTFXdXZKakNQN1dUNzc2bHRuNWx3Nno2VnpwK3lQclZiclZjOGxoQkJDQ0NHRUVFSUlJWVFRNHZlbi9xTVBRQWdoaEJCQ0NIR1pidWxQNkJaTnR6K1dNSllRZnc3SEQ2VVNHQnJodEx5a0tKOGplM2RodFZoUlZINU1DM0l1Y1dUZkxrWk9mUFNxOXJWdTBZL2tYRHpQTTI5OXpZbjBORFl1bmMyWUtjOFFFaDUxTGFmd1A4SDQ5SmcvK2hDRUVFSUlJYTdjMHgrZ1VDais2S01RUWdnaGhCQkMvSTRra0NXRUVFSUlJY1NmaEc3eERIUkxadG9mdS9XK0daOEhYcFF3bGhCL01oZk9uR0QzNXBVQUZCZm1BN0QwcHkvc045bnlzaTlpcUtoZ3lZK2YyYmNaTUhJQy9rR2hEWnBmcmRaZ01ac0FDQXdKUjE5ZXh2UVBYK1gyKzUrbmVac08xL05VYmpqQlAyNzhvdzlCQ0NHRUVPS0tCZi9SQnlDRUVFSUlJWVQ0M1VrZ1N3Z2hoQkJDaUQ4QmwyR3NoMTRDK1ZmVVF2enBXTXhtREJWNkFJeUdDZ0FNRlhwN0lNdHNOb0hWYWg4RFlMVlluQ2VxaFVxdHdXSTJBeEFZRXNHVTU5OW05bGZ2a0p5MDVvWUpaRmwxcFpTdldmQkhINFlRUWdnaHhKK0t1bWtMdEoxNi85R0hJWVFRUWdnaGhQZ2RTQ0JMQ0NHRUVFS0lQNWlFc1lUNGM3S1l6VmdzWm9mSEpxT0I4TVl4akgvNDd3QWMzYitiZVZNL1lOeURmME5aV2MwdUpXa3RtNWJQc1k4QktDN01JMmxWd3dKS2VWa1hNQmdxSE1ZM2k0dEhvOUdTdEdvQlRWdTBwVWxzNit0eGlyOFpxNjdVNGJvbWhCQkNDQ0hBcmM5UUNXUUpJWVFRUWdqeEZ5R0JMQ0dFRUVJSUlmNUFFc1lTNHM5cjAvSTViRiszMVA1NDQ2K3oyZmpyYkR5OHZIbnVuYWxVNk12eERRaG04SmpKbE90SzdSV3lRaUtiMEcvNGVIU2x4UUI0ZXZ0U1dsVEE5dlZMWGU2bkpwUEppTVZzcm5XOFNxMzUwd2V5c0ZvQjhIbm9KZHo2RFAyREQwWUlJWVFRUWdnaGhCQkNDQ0YrWHhMSUVrSUlJWVFRNGc4aVlTd2gvdHppdS9VbnFsbExzakxQc0dYRlBPSzdEeUF1b1NzcWxacGpCNUpaTU8xais5ajFpMzl5Mm43Ti9COEErUHVITTRsc0dzdExIem1QY1dYVHNqbHNYYk9JRjk3N0FiVkdjMzFPUmdnaGhCQkNDQ0dFRUVJSUljVHZSZ0paUWdnaGhCQkMvQUYwQzM5QTkrc3MrMk1KWXdueDV4TVMwWmlRaU1hY08za1VnTkRJeHJTSzd3YkE0YlFkQUR6NXh1ZW8xSzcvYW4waVBZMFZjNlplOFg3ZFBiMEFxTkRyVUd2OHJ1YlFoUkJDQ0NHRUVFSUlJWVFRUXZ5QkpKQWxoQkJDQ0NIRTc2ejBwOC9RcjE5aWYrdysrRGE4SnowbFlTd2gvcVFPNzkwSlFIRitMaWZUOTlLOFRRZjd1dnpjTE5TMUJMSktpZ3F1YW4rZVhqNEE2RXFMOGZLUlFKWVFRZ2doaEJCQ0NDR0VFRUxjYUNTUUpZUVFRZ2doeE8vSVpSaHI4dE4vNEJFSkllcVNlZm80eFFXNXVMbDdrSEYwUDZuYjF6UHhpWC9ZMXkvNythdGF0elVhREE2UGt4TlhzMkhwejNYdXIrZmdVVVExYXdWQVNWRStJUkdOcitIb2hSQkNDQ0dFRUVJSUlZUVFRdndSSkpBbGhCQkNDQ0hFNzBUQ1dFTGNlSGFzLzVYb2x1M0p1WFNPRGoxdm9xUXduOFV6UHVXbVd5Y0N0cGFGYW8zVzViYUgwM2F3WU5ySDlzZVIwUzNvTTNTcy9mSGVuWnZRNjhyb2NkTkkrN0tvbUZiNCtnVUNVSkNiL1Z1Y2toQkNDQ0dFRUVJSUlZUVFRb2pmbUFTeWhCQkNDQ0dFK0IxSUdFdUlHMC8yaGJNYzNydVQyKzU5bWcxTFp3RXdlTXc5ZE8wM2pFdm5Ud0h3MGNzUDFMcTl4V0oyZUJ6WnBEbVJUWnJiSDU4NWZvaENjdWg5OHhpSGNWYXJCYlZHUSs2bDg5ZnJWSVFRUWdnaGhCQkNDQ0dFRUVMOGppU1FKWVFRUWdnaHhHOU13bGhDM0poMmJsaUd0MThBclR2MHNBZXlsRW9sQVNIaEZPUmxFeFlWemJBNzdrZXBVbUcxV3BqeDhldjBIWFk3c1cwN0FYRHAvQ2xTdDYxSHFWUmUwWDRWQ2lYaFVjM0lQSDM4dXArVEVFSUlJWVFRUWdnaGhCQkNpTitlQkxLRUVFSUlJWVQ0clZpdGxNNzYvSGNQWXdYL3VQRTNuVitJdjRxUXlNYUVONGxCcmRFNHJZdUppK2ZobHord1B5NHJLUUlncWxsTG9wcjlQM3YzSFI1Vm1mWngvRHVUTXBOZUNBa2trSVNRRUdwQzd5VklFeEFRRmNTQ2l1eTZ1L2ExcnJxdnE2NnUzYldzZFVVVUJWR1Eza3NJb1NXaEJnZ0VFa0pJSUNGQWVwMysvakhKSWNOTUdrVll2VC9YNVdYbU9jODU1em1UTXpQSS9MenZUc3JQZlllTnU2eHpoMFoySVNsK0ZUVlZsV2pkUFpSeFhVMDFHcTNiWlIxVENDR0VFRUlJSVlRUVFnZ2h4SzlEQWxsQ0NDR0VFRUpjQ3hZTDVmOTlHOTJPRGNxUVZNWVM0bjlMcjBHamNIVVFmbHI0eFp0a0hON25jSjhmUDMvVDRmaGRENzlJWk5kZWpaN1BaRFJRWEhnT3JkYWQ2Qjc5MkxseE9jY083aVoyWUp3eTV6K3ZQRXF2d2FPNGFmTGRMYmdTSVlRUVFnZ2hoQkJDQ0NHRUVMOG1DV1FKSVlRUVFnaHh0VGtJWTdsUHZoZjMyeCs4am9zU1FyUlUvY3BVOVkyZWVoOUR4OTJ1UEs2dXJHRFp2RS93OFd2RitmeGMrZ3diUy9lK3cyejJDUWdLQWF5VnRFcUx6bE5hZklHeTRrSXF5b3I1NFpQWEtEcC9sckxpQzFnc0ZpYmYrekN4QTBmU3VrMDdrdUpYRWpOZ09DcVZtcXFLTXFvcXluQnhjYjEyRnkyRUVFSUlJWVFRUWdnaGhCRGlpa2tnU3dnaGhCQkNpS3ZKVVJqcjF2dHduL3JBZFZ5VUVPSnFxZ3RYV1N3V01nN3ZaY012MytMbDQ4Zk14MThoTytNd3krZjloNXFxS3VKdXVSUGZWb0dBdGRYZzIwL1BSSytyVVk2alVxbnc5bXVGeFdLaFk1ZWUrTGNPd2krZ0RlMDdkZ1lnN3BZWkxQcjZQUkxYTG1iRWhPbWNQbmtjZ0pBT1ViL3lGUXNoaEJCQ0NDR0VFRUlJSVlSb0NRbGtDU0dFRUVJSWNiVklHRXVJM3p4ZFRUVTVtVWM0bFhtVUkvdDJVbGxlUXAraFk0bTdaUWF1R2kxZGVnNmtkWnYyckZuNEZmOTU1VkZDSTdzUzNxa2JQZm9OWitDb1NiaTZhdkFQRE1hL2RSdjhBdHJnN09MUzRMazY5eHhBbjZGalNGeXppT0x6WnptWG40dXppeXZ0SXpyL2lsZDhZeWt0TGIzZVN4QkNDQ0dFK0UzSnpNd2tPRGlZdG0zYlh1K2xDQ0dFRUVJSThac2lnU3doaEJCQ0NDR3VCZ2xqQ2ZHN1lESWFXUFhqbC9pM2JrT2ZZV1BwT1hBa0hsNCtObk1DMm9SdzM1T3ZjaW9qamRTa0JESU83MlBBeUZzWU1XRjZpODgzL3M0LzBpb29oS1Q0VmVpcUt4a3pkU1l1cnBxcmRUbENDQ0dFRUVKZ3NWaXU5eEtFRUVJSUlZVDR6WkZBbGhCQ0NDR0VFRmZLWktKOHpyc1N4aExpTit6SjE3OVVmbjdpbjErZ1ZxdWIzQ2NzcWh0aFVkMnU2THdxbFlvQkl5Y3lZT1RFS3pxT0VFSUlJWVFRUWdnaGhCQkNpRitQQkxLRUVFSUlJWVM0RWlZVFpaKytpbjd2ZG1WSXdsaEMvTFkxSjR3bGhCQkNDQ0dFRUVJSUlZUVE0dmRMQWxsQ0NDR0VFRUpjTGtkaHJOdG00VDVsNW5WY2xCQkNDQ0dFRUVJSUlZUVFRZ2doaExpZUpKQWxoQkJDQ0NIRTVYQVF4dktjK1JqYTBWT3Y0NktFRUVJSUlZUVFRZ2doaEJCQ0NDSEU5U1o5Rm9RUVFnZ2hoR2dwQ1dNSklZUVFRZ2doaEJCQ0NDR0VFRUtJQmtpRkxDR0VFRUlJSVZyQ1lLRHM4MzlLR0VzSUlZUVFRZ2doaEJCQ0NDR0VFRUk0SklFc0lZUVFRZ2dobXN0Z29QVGZMMkpJMjZzTVNSaExDQ0dFRUVJSUlZUVFRZ2doaEJCQzFDY3RDNFVRUWdnaGhHZ09DV01KSWNSdjNvV3paNmdzTDczaVk5eW9xaXJMdVhEMkRHYXorWG92NWFvNWNlUUFSZWZ5N2NZcnlrcklTay9GYkRJQmNQcms4Vjk3YWRmTnNZTXByRjg4MTJZczQvQmV0cTc1R2IydXBrWEhxcW11NU1TUkE4MmVmNkhneksveVhOZFVWMkkwR0JyY1hsNWEzS3pqTFBydnU2UW1KelE2UjYrcndXUzBuc3RpdWJ6WFRuVmxCUVZuVHJWNHY4VmZ2MC95bHRXWGRVNUhUbVdrY1Q0Lzk2b2Q3MW9wTHkybXJLVHdxaDdUYURDUWNYamZWVDBtUVBieHd4dy90T2VxSDdjcFJvTUJYVTNWcjM1ZVJ5N25NNldrOEp6TmUwVnpQM3ZOSmxPamMwc0t6N1Y0TGZYM0xUeVhkOW43TzJJMm1UaDk4amhseFJjQTYrZHdTOTlIYXFvcXJ1cWFoQkJDQ0NHRUVMOGVDV1FKSVlRUVFnalJGQWxqQ1NIRTc4SzMvLzQ3KzdadnZPejlOeTZaeDVkdlBzM1ozSk5YY1ZXWHA2cWlqTFUvZmMyNXZCeGxiRy9pZWo1Ly9ja3IvbkxYYURCUVUxMUplV2t4UmVmenljL05JanNqamVPSDlwQ2FuRUJ5L0NxMnJQeVJxc3B5bS8zTVpqT3BTUW1YOVU5dVZyckRkU3o3N21QV0xacGp0MjFQNGpwKy9QeE55a3VMT2JKdkozUGZmNG4wMUpRcnV1N21NSnZOVkpTVlVIQTZtOHkwZmV6ZHRvSDQ1ZlBKU2ovWXJIMTFOZFZVbHBkU1VuaU9jM2s1bkQ1NW5CTkhVem15YnhkN3QyOWsrL29sSE42enZkSGo1SjA2d2FIZGlUWmorM2ZHczN2cldweGRYRnQwUFlkU3RySHd5N2VVTUVGVGRtMWF3ZEs1SDdib0hKY2pjYzBpM250K0ZxVkY5dXN5R2d4OC9zOG5XTktNZFp6S1BOSmtnT1BydDU4bllmVlBBR3hmdDRRdlh2OHJtNVorMzZMMUx2anNEWDc2OG0wTWVsMkw5anQ3K2lTbFJlZVZ4eWFURVYxTmRiUCtjUlMrVy9IRFp4eEkydEtpTlZ3UDI5WXU0cU8vLzVtU2V0ZCtwYmFzL0pHRlg3eEpWbnBxcyticmFxcjQ3c09YU1UxcVBMQ1h1SFlSeTc3N3VGbEJudlRVRkpMalZ6VTZaOWVtNWZ6ejBXbE52azhmUGJDTGQ1K2RkZDAvYi9idjNNelhiejlIUlRORGtIVlN0cTVsN3ZzdlliRll5RHl5bjQ5ZmZwZ2RHNWNwSWRxRy9QVFZPM3ovOGF2VVZGWGFiVHVUbmNHbnJ6N0d0cldMVzdRV3NJWTh2L3pYMDZ6NzJmN3o1RW9ZRERybXZ2OFMrM2ZHQTdEdzh6ZjU5b1Avcy9sc2JvelpaT0xMZnozRDhubWZYTlYxQ1NHRUVFSUlJWDRkMHJKUUNDR0VFRUtJeGpnSVkzbjk4VzlvaG82OWpvc1NRclNVNFhFSlVBTHcrTHVvVktycnZZcGZWY0daVTVRVUZ0aU5SM2J0UmM2SmRQUzZhbVhNYkRKeG9lQU14dzVlRE82b1ZHbzY5ZWpickhQMUdqeUszVnZYc21MK1ovemgyYmRRT3psZCtRVmM0dkNlN2F5Yy94blB2ZnNkMVZXVmZQalNROHg4NGhYQ0lydmF6RHV5YnlkN3RxMm45NURSbDMydVRjdCs0TkR1UkV4R0EyYVRHWlBKMEdoVm9rdUZkK3BPaCtnZXltT3p5Y2lLSHo3Rnlja1pKMmZidjVJeUdZMllURVpjTlZxNzR4ajBPbUlIanFSOVJHZWI4U1A3ZDFGVldjN2dzYmF2YjZQQndMNGRtK2plZHhnKy9nRjQrN1VpTEdvOXF4ZDhRZnVJYUR5OGZKcDlEYTN2WUQ4QUFDQUFTVVJCVlBWbHBhZVNmVHdOZzE2SFFhOURyNnRCVjExRmRWVUZOVldWVkZkVlVGMVpqc1Zpc2R2M3lJRWtIdjc3aDZpZG5LZ29MV2JPdXk5Z01oa3hHWTJZelNhTVJrT1RRWVE2b1IwNzA3M3YwR2F2VzYrcjRlU3hnM1RwTlJDMXV2SC9Oek03SXcxZDljV2dnNXVISndEeEt4YlFwZGRBbTdtK3JZSUlEQTZsdE9nOGJoNmVhTFR1RG8vNThjc1A0K1hqeDZ5bjMyRFZnaTlJVFU3ZzZiZm1vSFh6YVBZMTFHYzJtVWpidDVQZ3NFaDgvQVBzdG1lbHA2S3JxU2F5YTY4V0hmZm9nU1F1NUorMkc2K3VMT2YweWVOS3lDTTh1anNsaGVmWXRuWXhRZTNDbS9YK0VIZkxEQlo4K2pvSFV4THBNM1JNaTlaVjM5N3RHMW0vNkp0bXpYWHo4T1NadCtkU1UxV0owYUFId0dqUVl6YVpiTUl6YW1kbjNEMjhTTnU3bzhIZ1lLL0JvMmpYb2RObHI3c2xUQ1lqUi9idm9sMkhUdmo2dDc1cXh4MDhaZ3I3ZDI1bXpVOWY4NWVYUHNESjJhWFIrVTVPTG5oNCtyRGloMDg1Zi9ZMG82YmM0L0R6YzhyTXgvanl6YWM1Zm1nUGcwWk5idlNZNlFlU3JXRkpsWW9CSXljNm5HT3VlLzlRTmY1YVBaYTZHemQzRDRMYWhUbmNialFZTUJyMURlN3Y1T1NNaTZzR2dQZWVuNFhKYUd6MGZBQWpKazVuNEUyVGxNZko4YXZZc09RN0lqckhvblgzYkhMLytseHF3NkVXaTRXT1hXSVpkdlB0Skt4YVNOcWVIZHovMTFjYmZEOFpQSG95MzMvOEdpdCsrSlRwRHoybmpCc05lbFo4L3ludVhqN0VEaHJab3JVQWFOMDg2RGx3SkNsYjEzSW1PNE9ROEtnV0g4TVJGMWZyWjFwZFZhekpNeDloeWR3UCtlL2J6ekZ4eGtQMEhIUlRvL3VucHlaVFZsSkl5Sy8wK2hOQ0NDR0VFRUpjWFJMSUVrSUlJWVFRb2lFU3hoTGlOeVBndS9qcnZZUWJnbjEwNGJjdk5XbUx3NVpmVDc4MWg2VE5LeW0rY0RHc3BkZnB5RHFhU241T0ZtQ3RtR0hRNjNqKy9lWlZ3d2xvRTBML2tSTkpTVmpENlpQSENZM3NjblV1b3A3MEE4bUVoSGZDeWRtRlk2a3BxSjJjQ1FtTHRKdTNmMWM4YmRwM0lLaGQrR1dmcTEySFRwUVduY1BaeFJWblp4ZnJ2MTFjbENwTGlXc1dFZFc5RDdFRDQ5Qm8zZEJvM1hIVnVxR3QvYmRHNitid3VLTnZ1NC8rSThiYmpDVnZXYzJHWDc1MStGeC84Y1pURG8remQvc0cya1ZFRXg3VnpXWThiZTkyS3N0TEdUTG1WZ0JVS2hVVDcvb1RHeFovaThIUWNFQ2hLU2VPcEpJVXZ4Sm5GMWRjTlZwY05WbzBidTVvM1R3SWFPT0wxdDBETnc4dlBEeDk4UER5eHQzVEd3OXZYenk5ZlBEdzlsVUNlcDQrZnNxOTRlVHNnb3VMNjhYbjF0bUZyUFJVY2s2a00zbm1JN2k1ZTZMUnVxRjE4MERqNXZoNVBYWXdoWnpNZE1iY2RwL0RkUi9kdnd1OXJvYk9zUU9hdk1aTlMrWlJkRDRmMTNybjhQRHlJVHNqamV5TU5HV3NzcnlVZnNOdjVxYkpkL1BKUHg1aDNMUUg3WDZuQUdVbGhaUVduVmUyNVo1SUp6eXErMldGc1V3bUkwYURnYXlqQjZnb0xXYlVsSHZSMVZnRGxTcVZTZ256SFV4SnhNbkptZUR3U1B2S1hpb1YzcjZ0SEI2LzRIUTIyY2ZUN01iMWVoMGxGODV4d214YldhbWlyQVNWMmhyWVhEbi9jNDdzMjlua05XeGFPbzlOUytjMXVQMzIyVTgxSzBnMlplYWphTndjdjc3cU9EbFovOXAzM2FJNUhOcTlUUmxQU1ZoRFNzSWE1WEc3aUdobVBmVTZaN0l6T0xwL0Z4MDZ4eWpiTEdZenh3N3VKaXlxMnpVSlpDMzg0aTFPWmRnKzV4YUxCWU5lUjk2cFRONStlbWF6anRPOTd6QW0zdlZRbzNNOHZId1lPdTQyaXM3bll6RG9td3hrT2J1NGNQdnN2N0wycDYvWnRXazVMcTZ1NU9kazJhMFh3R2cwa0xobUVZbHJGdGx0bS9IbnZ4RlcreDQxNlo0L1UxNWF4SVpmdnNWVm82WFg0RkgySjY0TlpEVVdualFhREdTbHArTGJLb2g5MnpmWmJRK043RUpXK2tFMi9QSnRnOGZvTy94bXhrK2ZEY0RJVys3Q1pEYXhaY1VDZ3NNaWlZN3REOERaM0N4U2t4SVlNV0U2V2c5UDJrZEVBOVpRWk1LcWhlell1SXlvN24yNC9jRy80dXpTK1BONXFib3dtTmxreE5uRmxhSGpiaU9pY3d5bk10S1VNRmJCbVZNVU9hZzhGaHJabWNxS01vN3MyNm1FNUVxTExsQlNkSjYrdzhkeDV1UnhMbTBlM0tsSFgxS1RFOWk0cE9IWG45bHNEY1YrOSsrWDdVTEQ5VDMyMm1lNGUzZzE2enJWYWpWcUp5ZE1KbXZnTFNBb2hOblAvSXZFdFlzSjc5UmRtWmVhbElDdVhrQzh6b0hheWxyNm1ocFN0cTV0OG54dDJuVWd0R1BuSnVjSklZUVFRZ2doZmgwU3lCSkNDQ0dFRU1JQlMwMDFaUisvTEdFc0lhNFRYY3BXZENtTlZ3MFFOejVqWmhxYW9lT3U2eHJHM3Y0QVkyOS9BSUNpYy9sOC9lN2ZpSWlPd2QzVG03c2VmdEZtN252UHo2Si8zQVNHamI4RHNMWlUyckppZ2MyYzdJdzBUamJTZnM1a05OQ2w1d0JPSEQzQWlhTUhHcHdYZDh1ZHFKcW9nSElwbzBIUGlhTUg2QjgzQWJCVzlBa083V2pYaGk3NytHSE81cDVFclZiYkJCcnFLcUI4OG85SEdqekhReSs4aDE5QUVBQ2RZL3ZUdWZhTCtVdlZWRmVTdUdZUnJkdTJvMHZQZ1E3blhFdW5zNDV4T3V1WThqdGMrdTFIZE8wOW1PaVlmcVJzWFl0S3BXTGVSLyt3MisrYmQxOVFmbTdkdGowekg3ZWYwNVFYL2ozLzhoZGVhK29EVHpTNHJicXFncHdUNlhUclBiaFpMUVpQbnp4T2F2S1dCZ05aZFMzcThuT3pPSitmMitCeHV2VVpBc0NBbTI1aHhJVHB5dmoyOVV0bzNiWTkwVEg5bExHdjMzNit5WFVCNUdRZUJhQnp6d0ZVVlpSeG9lQU0vUnVvRE5TVVM2dEQxVy9oNWFyUjh2ejczMU5WVWNieGc3c3htWXg4L3M4bjdZNVJOOCtSdUZ0bU9Cei83TFVuaUk3dHg2Z3A5emE0dHBnQkl3anRhQi9BM0wxMUxkVlZGUXdmUDAwWk8zWXdoUk5IVTVsdzV4L3Q1Z2UyYlUvT2lYUUtDNnh4RWwxTk5lZnljdGkvYzdNU3NBS0k3TllMZDAvdkJ0ZGpjMTJUN21MUXFNbFVWMVh3L2NldkVuZkxERHAxN3dQQWhpWGYyUVIvUEwzOW1QYUhaNVRIdXBwcTNubkc4WDExTmNUMEgwRllsRzExdiszcmZzSFZ5NGRCb3h1dk5sVmY2N2J0QVpqMzBTdms1NXhvY243YTNoME5icnYveWRkbzA3NERZSzJRT0dIR1EvaTNia3ZQUVNQSk9aRk9WTGZleXR5a0xhdnc5UThrT3JZZktoeFhuL1JyM1ViNTJjblpoV2wvZUladjNudVJkWXUrb1dPWFdMejliS1BTZGNHZHhnSlp4dy90UmxkVFRkSDVmRFlzK1JhandZQ3ppd3RxdFRYMFdmZVpCekRwbnIvWXZZK3NXZmlWemVNK3c2ei9mWk80NW1mYXRPdWdCQ2dQNzlsT2FsSUNNUU5HNE5zcUVJQnplVG1zK1A1VDhuT3o2RHRzSE9PbVBXaTMxdktTSWo3N1o4UHZjWER4OCtqOXY4MjIyNWE0ZGpFeEErSndkblloS1g1bGc4YzRuWFhNYml4cHMrUDVUNzgxQjZQUmlGNVh3OGhKZDExV3BjVE10SDNXMXJmMXFpQ3UvWGtPQjVNYmIydHBOcGxJaWwvRm5zVDFOdU4xd2NpSC8rOGp0bTlZWXRmMnNhNXlvck9MSzl2V05hOE5ZLys0Q1JMSUVrSUlJWVFRNGdZaWdTd2hoQkJDQ0NFdVlhbXBwdlRkNXpCbVh2dy80Q1dNSmNTdlErVnEvZExRTmFZL3poRlh2N3JRNzFwVkZUVjdFMUY3ZXFOcW9CWFExV0l4NkRGbXBhUDJDN3ltNTJtSm11b3FmdnJxYlh4YkJUSjU1aVBzU1Z4SFpVV1p6UnlEWHMvSjQ0Y3gxN1lXeXN2T3hHZzBzSFhOenpnNU9UTjAzRzNrWldmYVZKZTVYQ01tM2tsTHUwZG1Iam1BWGxkRGFNY3VWRmRXY0NvanpXR0xyQzJyRnVMdEYwRC9PTnVLUlNlUEhlTEVrUU1NR2pVWkY0M0c0VG5xV3RSZFM2V0Y1emw5OHJqTldFbmhPUUM3Y2JDMkxMeFUvTW9GaEVWMUk3SnJMN0xTVXptOFp6dGRldy9tOEo3dG5NMDlTZXpBT0pzV2h4dCsrWmF3cUs1RXgxd01tTGsxczhMSi83SzhuQlBrWkI3RnljblpMcWhnTk9neG04MUtaYW0yb1IyWk91c0pUcVlmNUdCS29qSXZPWDRWYlVNamxHcFVBRDM2RHlkMlFGeVQ1OC9OT2thYjloM3diUlhJc1lNcHFGUXFtMkRYNVJoNzIvMDI3ZEVPcG13bDcxUW1ZQTFSbWt4R0p0LzdDRnAzMi9lNUhSdVdVVmhncmJaekpqdWp0bjJmbWRMQzg1ektTQ09nVFR0V3p2L2NyZ0tTWGxmak1Fd1JkOHNNcGUxY1dHUlhwVzNvc1lPN0NZdnNpdGJkZzRNcFc5RzR1Uk03OE9KelZWSjBqbE1aYWNRT2pPUDB5ZU1FQklXZ2RiOVlNV3pidWlYczI3RlJlWHp5MkNGT0hqdUUxczJkRWZWQ1l5ZVBIYUt5dkxUQjV5a3dPSlRBNEZCcjJ6Ly8xbVFmUHd4QWVLZHVTdVU4dGRwSnFWUjBQWFR0UGNqbWNjYmh2ZFJVVnpGNjZreWI5emFMeFV6dWlXTjQrd2MwMnNhd1I3OWhkZ0d2T2thRG5wMGJseE1TSGtYSHJqMGJQRVpkVU1ka01xSldPNkZTcVJnNHl0cW1yMzU3eXVRdHF5azZsMDlrMTE3MEhYWXhlSnlibFk2M2I0RERkcG9BV25jUFp2ejViMVNVbDlxRnNRRE1adXZuajZxUlFOYXV6U3Z4OW0zRlk2OTl4c24wZ3l6NDdBM3VmdmdscFJKWDNmckFHb2E4dENMZHVrVnpHangyWS9Za3JtUERrbm1vMVdxbXpIeVVtQUVqSE02eldNem9kVFZFeC9TamZRUGhvTHhUSnppeWJ5Zjk0eWJZM1A5MUFvUERpT2pjZzFGVDdybXN0WUwxdVZTcHJNRzYraTJFdS9ZZWhIL3J0aTArWGxWRm1UV1FWWS9Sb01kaXNUQmk0dlFHOW9MdDY1YmcxenBJQ2IxZXlsWHJ4aU12ZjJ5MzlxL2ZlUjVkZFJWLytmdS9jWFp4WmUrMkRadytlWXdwOXozVzRyVUxJWVFRUWdnaHJnOEpaQWtoaEJCQ0NGR1BoTEdFdU01Y3JjRUExOWlCYUVkUHZjNkwrZTF4ditmaFgrVTg1dlA1RkQxekQrcFdEWDl4L211eVdNd3MrKzVqcXNyTG1QM2NXN2hxdEJTZFAwdnBKZTNNTEdZelZSVmxuTXZMQWFDOHRCaUwyY0s1dkJ4Y1hLeWhoY0ZqcGpCNHpKUVdyNkc4dEJndkg3OHJ1bzZxaWpLaVkvb1IwcUVURi9KemllcmVoNmdlZld6bUhOcWR5T21zWXc2L0xEZnE5Wnc0Y29DK3c4YzFxN3FPMld4MkdJWUNhMGdGd0dReTJRUjE2bk4yY2JHcDZsTW5LWDVsZzFWUDVyNy9VcFByT25FMGxWTVpSNWo5N0pzQWJGKy9sTkRJTG9SMzZzN25yMXVySW9WRmRyTUp3V3hlL2dOQkllR09XNFMxMExhMXphdFU0c2pBVVpOd2NkVmcwT3VVNE1XbDZpckg2UFU2VENhVDNmYjY3Zm1hc25QamNnRDZqUmh2VjBGcndXZHZVRk5WeVlQUC9Fc1pLNzVRWUJQR0FtdVZwSUl6cDZpcFhxZU1PYnU0TW1Ea1JJeE50SUIwY2RVd0lNNGFXdExyZFBRYk1SNVBiOTltcmIwaFhYb050QW15NU9XY0lPOVVKalZWRmV4T1dFdm5uZ05zZnZkMUR1emFvZ1QvbHMvN0Q0VzFyZEJTa3hOSVRVN2dqdGxQWWREcmFCOFJ6WkN4Rno5L2xzMzdENkVkTzlON3lHaGw3T2V2M2xYYW05V1htcHpBaXU4L1pjallxZHcwK1c2S3pwK2xZNWRZaDllaHE2bmk1Ni9ld2NQTGg3c2ZmZ2t2WDM4QXhrK2Z6Ymc3SHNCbzBQUEJpdy9SZThnb1J0ODZFMUN4YitmRjluUTdOeTVUQW93bWt3bVQwV0J6WHd3Wk81WEE0RkRsY1hwcU1xNGFMVUVoRjl1WTFsUlY0SG1GNzB0WGk4Vmlac3ZLaGJoNWVOTG5rajkzNjNVNnZ2dndaWWFPdTQyUmsrNXE4QmlOdmI1cnFpdlp1WEU1N1RwMHNxa0ExNUNWUDN4T1pYa3BVKzU3MU82ZVRVM2F3c1lsMzFrclJOMHhTeGszNkhYODhzMi9jZmZ3NW9Hbi90bmc2OVEvc0MzK2dZNERRZnJhOTlQS3NoS0hnYTJjektQa25jcGs1S1M3VUt2VnluMm9VanZaemIzYS9BUGIwcTVERkpQdS9vdFMrY3Rpc1pDU3NJYWVnMFlxclFicmhFZjNjTmpLRk9ESXZwMGMyYmVUN3YyRzBicE51d2JQV1ZsWndwbHMrNkJ1ZlZIZCt6cXNLRGJ2bzFkdzFXaTQrNUcvQTlaMmZnTnZtbVFUNkd5SmtQQW9CdDQweWE3aW1MT0xpOE53ZEowRHUrTHhDd2hxZE02bDlpU3VvK0IwTmpQKy9JSnl2ck9uczhsSTIzZFpheGRDQ0NHRUVFSmNIeExJRWtJSUlZUVFvcFpkR0V1dHhtdjJjeExHRWtLSS8zRmJWdnpJaVNQN3VlZlIvMVBhTHRWdjZWVG52ZWRuMGEzM1lMdVdoZlZiZU5XcHFhcmtsMi8rVFVoNFpJT3R6dXFjeTh2aHF6ZWZvWC9jQklmbmJhN2VRMFlyb1pCMkVkRk1mK2c1bSsyVjVhV3MrL2tiMm5Yb1JJLyt3eTc3UEhXT3BTYXplTTRIamM1SmpsOUZjdndxaDl2RzN2NkFVa0dvdnRHMzNrdXZldUVXZ0QySjY5bXk4a2VlZmZkYnUvbVhoclFPN0lwSHBWTHp5emYveG13MlUxWjhnZG5QdnNtMmRiOVFYbExVMUdWZHNaMmJsbC8ydm4yR2o4UEZWY09jZDE5b3RIMGd3UHZQUCtod1hPdm16clB2ZnRma3VRcE9aM04wL3k0QVNvdk8yMjJ2S0N2QlA2Q056WmhmUUpCTlFBdmdrNWNmSmpxMi8yWGR1Nk52dmRqbXIwZS9ZZlRvZCtYM1pVTzJiMWlHWGxkTjNNUTdIVzYzV013NHU3Z0FjUGNqTDJFMEdQam0vUmZwMFc4NC9ZYmZqSmV2SDN1MmJhQzZzb0t6cDdPVi9VeEdBeFZsSlRaakZvdDltQzQxYVFzcjUzOUJ6SUFSakp3MGc0TFQyWlFWWHlDOFUzZUg2OUZvM1pueGx4ZjQ0WlBYK1BhRHYzUHY0Ly9BTHlBSXRaTVRhaWNuc284ZnhtUTBvRlk3T1d4ZGVjK2ovMWZ2M0FtcytPRlRubjVyanNPNUZXVWxIRXhPcEd2dndUWWhvYXJLY3R3OUwxYUswK3VxT2J4bnU4MjEvMXBTRXRaU2NDYWJtNmZOYm5iZzhGcnFFTjJETlQ5OXhYL2ZmbzVwczUrbVhVUTBGb3VGcFBpVmJGcjZQVVBHM01wTmwxUnZjbkp5NXVacHMxbjAzM2RaOGNObjNESDdLUUFXZnZHV1RlVzEyMmMvUldUWFhnN1BXeGQyTFR5WDd6Q1E1UnNRU053dE0rZzczRnFWcXk2MFdYZHZYMHNSbldPSjZId3hZR2l4bUZueHcrY2NURTVBNitiaE1BalprTHJmc2I1ZW9OZHNNcEY3OHBoU2JRNGc3MVFtUDMvMWJxUEhldTY5ZVdpMGJpeVoreUhWbGVVMnI0MzZRanQySnJSalovSk9aZkxKeXkwUHFEL3cxT3NOdG9adGpLdkd6UzY0WEhBNkd4Ly9BSWZoc09JTEJXeForU09kWS9zVDFiMjMzWFloaEJCQ0NDSEUvdzRKWkFraGhCQkNDSUhqTUpiM28vL0F0YysxKytKUUNDSEV0VmQ0TG84ZEc1ZmgyeXFRdEwwN1NkdTdFNEN4dDk5UC9Jb0ZsSlVVS25QMU5UV2s3ZHZKMlRQVzRFWHgrWUlHajZ0MTk2Q2lySmg5T3pZeGJQd2REaXRCMVVuYnV3T0x4VUpBbTVDcmRGV091WHQ2TTJMaWREcDI3WWxLMVhDN3ErWUtEQWxqOU5TWkRyY1o5WG9TVnY5RVdGUzNCcjh3RG8xMDNIYlV5Y1hWcm9WV1hkdTBTOGNCdTJ2cDFtY0ludDYrZUhqNXNIdnJXbUw2RDhjL3NDMHBXMVlUMWIwM0dZZjNrWmR6QXRkNmJSbk5KaE1YQ3M0b0FTVUFiNzhBUXNLakhLNnhJU3FWaXVmZi83NUYremd5YU5Sa3FpckxIRzQ3Zm1nUE9abEh1V255M1RadHR1bzRPVGN2ZUpHMFpSVXVyaG9pT3Njb1ZkL3FXQ3htU2k0VUVCRWRZN2ZmeHFYek9ISGtnUEs0ckxTSWd5bGJ5VW8vcUl6ZE5QbHVtL1p0TjRMaDQrOGdMTElMUmVmenFTd3Z0UXRDbVUwbTFMV3YwN3BncGxxdHh0M1R5K2ExV1Y1YXhJa2orNVhIQnIyT2tzSnpObU5HZzIxUUtXbnpTall1blVmTWdCRk12dmRoZE5YVnJKei9PYTNidEtOTHp3RTJjeTFtTTViYW40TkRPM0x2by8vSEQ1Kzh4bmNmdnN6c1o5OVNLdW1sN2JPK1YxVlhWYkJyODRvV1ZkZXhPWi9Gek1vZlBxdDlqcVp4T3VzWVpyT1pDd1duS1NrOFIyRGJpMVcwS2l2S1NGaTFzTjYrRnJ2alhRc2xoZWRJV0xXUW9KQncrZ3k3TWY1SGlOaUJjYlFLYk10UFg3N04wdTgrNXVILys1Qk5TNzhuWmV0YTFHbzFSMU9UT2J4M093YTlIcFBSWUZmMTd1aitYYVFrcktGLzNBUjZEcnFKaUM2eFZKUVVzV1BqTXN3T0t0L1ZxYXZpbHArVFJZZm9IbmJidlgxYk1lem0yNVhIdXBvcWdNdHVQV2swNkRIV0J1OHNGakNaRE5SVVZ5cmJBSFRWVmNxWVJ1dU9TcVhDYkRhejR2dFBPYlE3a2VFVHBqa01ZMlVmTzJRWDZuUFZ1TkZuNkJnbGlGUlZyM1h3a2YyN1dQcnRSMHkrOTJGaUI0NjAyZStodjcxTHE2QmdtN0hVcEFUVy9QUmZtMnN4NkJ1djJnZmc0OSthbTZmTmJuTGVwYng5V3prY054b003TnE4d200OG9uTXNRU0ZodUxsNzJGeW54V0poeWJjZll0RHJlZXpWLzloOHhwbk5acGJOK3dTOXJvWXV2UWFSazNsVTJWWlpYb0xGYkxZWnE2UFJ1aW10U0lVUVFnZ2hoQkEzRGdsa0NTR0VFRUtJM3owSll3a2h4RytYazVPekVoZ3FMeTJrdE9nQzUvSnlHRDExSnEzYnRyZHBSWFhpeUFHOGZQd0pEdTBJV0lNVHBVWG5HangyN3lGaldMZG9EdWtIa3VuV1owaUQ4dzd2Mlk2eml5dGRlemM4NTJvNG1MSVZrOG5JOFVON0hHN1BQWGtNc0ZhamN0RTAvT1Y5V0ZRM2drTTcwaW93dU1FUVNFMTFKUW1yZnlJa1BMTEZRUkdEWG1mejVUUmNyQXB6NlRoWWZ3LzFkWTd0VCtmWS9xU25wcURYMVRCeTh0MW8zVHdZTW5ZcTNmb01JZVB3UHZidjNNekI1QVNiNHg4L3RJZXNvNm5LV0plZUE1VkFWdEg1Zkx2emFyVHVlSGo1S0kvTlpoUHFxOVFXckxGS011VWxSZVJrSG1YQXlJa09xeDAxMTZCUmt3a0tEc1BkeTRmbDh6NmhyS1JRQ1JTY081T0RycWFhZGhIUmR2dDE2ek9FMEk2ZGxjZXJGbnhKU0hnVXZRYmZwSXkxdVFHLytIZlZhT25ZdFJmZnZQc0NKVVhuK01OemJ5dkJLd0NqMFloek04SnNFWjFqbVR6ekVlWHhaNjg5UVhSc1AwWk51Vmp0NjRNWC9tQ3pqNmVQSDdFRDQ1aDB6MS9JejhsaStiei9ZRGFidWVmUnYrUGs3RUxCNld5T0hkeU4yc21KUXltSitOU3JmQlFjRnNuMFB6MVBadHArSll4VlUxVkorb0ZrbkYxY3VYRDJESWQzYjZPcW9neXZlb0dRd25ONTVPZGtBU2d0M1k3czI2V0UrT3FDWU12bWZVTG1rZjFNdWU4eGZQd0QyTHJtSjFLVHJLK05kaDA2b2RmVk1PL0RmOUNtZlFmOFdnWHg4TXNmS2VmUTYycjQ5NHQveE1sQk1QQnFNWm1NTEpuN0lYcGREUU5IVFVLdFZyTi81MmFiT1hVQnVJSXoyWGJiQW9ORFd4eXNiSzUyRWRITWV2b05UQ1lqVHM0dVJQWG95NFdDUEh6OEEzRFZhTkZvM1hIVmFuSFZ1T0dxMGVEaXFrV2pkY05WbzJYZG9tOUlXTFdRN24ySDBqbTJ2M1g5cDdQWnNYRlpvK2NzTExDMjBzdzVjY1JoZTl3VFIxTlordTJIeXVPNkZxZmZ2djkzVkdvVllBMzZkV3lnQXRlbGRteGNSdUthUmNyajNWdlhzWHZyT3BzNVg3MzFyUEx6MDIvTlFhVlNzK0tIVHpsK2FBOWpwdDdId0ZHVGJPYlhCZE15anh6ZzVMRkR5cmpSb01mYkw0QStROGNvclRJcnlrcVU3Y254cTlDNHVkUDVraEFqV0lPb2w3NGZPZ3FzTm9lSGwwK0xxbmsxeG13MllkRHJiSjVEaThXQ1FhOWo4a3h2Z2tMQzhQVHg0M3orYVdWN1p0cCtMcHc5dzRpSjArMEN4NXVXenVOMGx2V3pldW0zSCtISWR4KytiRGNXMUM2Y2gvN1dlQ1V4SVlRUVFnZ2h4SzlQQWxsQ0NDR0VFT0ozelZKWlR1a0hMMG9ZU3dnaGZxTjhXd1Z5ODdUWlNqQmp5OG9mS1NzcFFxTjFVOXIvMWRtMWVRV2hIVHN6Wk96VVpoMjdSLy9oeEsrWXo5N3RHeHNNWkdWbnBGRlNlSTZZQVhGbzNkeXY3R0thc0cvN1JydEtTQ2FqRVpQSnFMU0hjdFZvMmJGeEdVYURIbWNYRjRjQm83aGJuSlJRMnJVUXYzdys4Y3ZuTzl6Mi90OGNWeTI1TkRoVVUxWEp1a1Z6R0Q3K0RpVmtOR0xpZENYUU5YSEdRelpmdUwvMy9DejZEQjNMeUVsMzJSM2JiREx4NmF1UDI0MzNIaktHaVhjOWRIR2UyV3pURnV6U0ZsU05jWFp4YWJTSzJyVVFHQnhLWUhBb2xlV2xxRlJxanU1UFVscElacVR0UTZWUzJRU3ZBTTZlUG9sQlYyTlRxVXlsVXVIazdHd3pWbnloQUtQUjBHREZtR3Zwby8vN2k5MVkzZjJ0VnF1NWZmWlRmUDMyYy96MDVkdk1ldm9OWlp2RmJNTEp1ZW5md2FIZGlSdzlrS1E4MXV0cVNJcGZ4WjdFOVRaajlYWHZPNVR1ZlllU241UEZkeCsrVEdTMzNtQ3hVRnA4QWQ5V2dhalVhbEsycnNGaXR1RHQxNHFna0REV0xQeUtDVE9zOTFkNFZEZkNvN29weDl1emJUMytnVzNSVlZmUlBpS2EyQUVqV1AvTHQvUVpPa2FaY3pMOUlKdHJYMGQxYmV2Vy92eTFzajJpU3l5dXJocE1SaE1UWmp4RVRQL2hBSXk5ZlJiRHgwOUQ2KzZCMXMyREhSdVdjam83Zy91ZWZOV3VMYVdyUm50VktzSTFadE9TZVp6SnpnREFwZmIxdGZibk9RN25acVlkSUN2OWtNM1l3SkVUbFVCV1hZQ3NNYnNUMTltRnV1cjBqNXRnOXg3aEg5aFcrVG1pY3d6K3JkdHdLQ1dSWG9OSDRlbmp4Nm1NTlBKenMrZ3pkQXdXaTVtTlMrYlJwZGRBcHQ3L09FYWpBWGRQNzBiWFUxL3hoUUxLU2dxSjdOYWI3T05wNkhVMWR1MGIvVnUzc2ZtTU9wYTZtOXlzZElhT213b3FheURMMDl2UFlialZrVzY5aHlnQnkxL20vSnZvMkg1MDd6c1VnSnpNZEpMaVZ6THhyb2VVY0dwKzdrbFd6ditNbXFwS2JwdjFwTVBQUGwyMXRXclhMWGY5aVpnQkk1VHh4WE0rNE1KWmF6REoyOGNmbFVwRmFmRUZBTEtQSHlZdjV3UWpKa3hIbzdYL3JQem0vUmRScTIzRFMzVmh0T3RKVjEyTmI2dEFIbnYxVTJYc2ZINHVYN3p4Rks2MVZjdDgvRnBUWGxxTXlXakF5ZG1GWFp0WG9IWDNwSC9jQkp0akhVeEpKSG5MYXR3OXZLaXFMR2ZtRTYvZzdldXZiTis2K21jeTAvWXorN2szYmZaYnMvQy9WRldXWDhPckZFSUlJWVFRUWx3dUNXUUpJWVFRUW9qZkxVdGxPU1Z2UFlVcDU0UjFRTUpZUWdqeG0zTm85elpXTGZpY3A5NmNnMGJyeHZuOFhBS0QyMU5SV3N6YzkxK3ltVnRUVmNtdStKVWMyQlZ2TXo3K3pqOVlBeGFYMExxNTA2WFhJRktUdG5BK1A1ZldiZHZielVtdFBWYmZYNkVOMTZ5bjM3QWJpMTgrbngwYmwvSHNPOThxMVVST256ek8zUGRmNHJaWlR4SWQwOS9oc1l3R0F5WlR3MTkyMXdWU1RDWlRrOEVramRhdDlpY1ZLcFdhZmlOdUpxcDdINXM1dVZucHRBdnZoRXB0MzJweHpjS3ZiTDZJdDFnc3JGendPZTRlWHZRZk9aR3F5bkxLaWk3ZzRlWFRyTUROcFZScU5YZk1mc3B1M0MrZ2pjMWp2YTVhQ1VkVVZaUTFHQjV6Wk96dER6Qmc1RVFzRm90ZG1PZFNkU0VEdlY2bkJHMGNjWFoyZHRpKzBHQ3diZG5sNGVWRHh5Nng3RWxjcndRQURpUnRvV1BYWG5aaGtaMGJsNU56d3JZZFZsVkZPVmxIVTVYUVRKMWVnMGN4Wk15dGpWN0x0VEQydHZ1VmRtZGdyUXlYZHlwVGVld1hFTVNFR1EreFpPNkhyUDE1RGxOcXExMFpqY1ptVlJ5TDZOTFRwaVhjMHJrZkVoclpoVDdEeGlsalAzNytwcU5kYVJzYXdWL2YrQzgxMVpWODhvOUg2TlNqTDJHUlhRa01EdVdadCtjcTgxYi8rQlZIOXU5U0FsbjExVlJWa0JTL2tyaUpkNUlVdndxQXZzTnZKcnhURDdLT1hXd2IyWGY0emZRZGZqTmdiZDIyNG9kUGVmcXRPWGJYZU1jZm5nYUxSV21UNStxcVVZSWlacE5KYVV2WVdCczlzTDVPVkxXQm42c2xlY3RxVXJhdUphaGRPQVduczVYeEZ6OWNZRE5QVjFQTk84L2N4NUN4dHpvTVZkWnhjblptOEdqN3FsSUFScU9CN2V1WEVCemFrY2dHcWtjNXFoaDM3R0FLVHM0dWRPelNFNVZLUldGQkhnbXJmeUk2dGorZVBuNWtaNlN4ZSt0YUJ0NDBDWXZaUXZLVzFiUUtETDZzMW9zWmFmc0FHSFBiZlh6NXI2YzVmbWlQRW82cTR4Y1FaRk9WTU90b0trNU96blR2T3d5dmV1R2Q1QzJybTNYT2dEWWhCTFFKd1dTeWhuZmJoWGRTUGhmcTJ2OUZkSTdGdDFVZ3U3ZXVZLzNpYi9CdjNaYTcvdnlDVFl1OHVyQVJnRjV2Zlk5ejkvU3lPWmRCcjdzWW5uUnl3amNnaU1LQ001aE1SdFl0K2daUGIxKzdhbHQxaG8rL0EwOXZQNXV4VXhscDdOdXhxVm5YQ2JCKzhWejJidC9ZN1BrTnVXUDJVMHJMVm9PK3h1NTkxS0RYQWVCU0hKR3Fud0FBSUFCSlJFRlVlNjMrZ1cyd1dNd1VYU2pnYk81SlRtV2tNV2JxZlRZaDE2ejBWRmJOLzV6Z3NFaDY5QnZHK3NWejhmVnZiVlBsejFYamhrcXR3cjkxVzV2enVXcTBFc2dTUWdnaGhCRGlCaVdCTENHRUVFSUk4YnNrWVN3aGhQaDk2TkNwT3lhamlZekRlK25XWnpCblRtVVMyMzhFV25kUEp0NzlaNXU1aTc5K24raVkvdlRvWi90WkVCUVMxdUR4WXdlTUlEVnBDM3UzYitEbWFiWUJuZXJLQ283c1Q2Sk4rdzdYcktWV1U0b0xDL0QwOW0xeGE2ZmwzLytISS90Mk5qa3ZPWDRWeWJXaGtZWTgvZFljM0QyOWNYSjI0dStmL0FSWVExVVdzeG0xa3hNWHpwNWgyOXJGOUI0NmhnbDMybGUzZWVpRjkyeXF4S1R0M1VINmdXUTBidTY4ODh6OUdHc0RTTlArK0t4UzhTa3Y1d1N1OWRveW1rMG1MaFNjNGVqK1hjcVl0MThBSWVGUnFGUXF1dlFhMU9TMVZwV1g0ZVpoR3pEbzBXK1l3N0JlSGIydWh0VS9mcWs4TGl6STQvUFhuMnp5WEFEdlAvOWdvOXY3RHIrWjhkTm5VNXVuNFZSR0dqczJMT1hFMFZUY1BEeHQ1ZzRlTTRWNUg3M0MzdTBiY0hYVlVueitMT011cVlZRWNOc3MrN1g5NTVWSDZSVFRqN0czM1crM3pYaEorT3ZYMEtYWFFMenJ0ZnpMeXpsaEU4Z0NhOXZGby91VE9KU1N5TUNSRXdscUY0N0phTENyTnVTSWg2YzM3VHAwVWg3N3RBcWtWVkFJN1RwMDRsUkdHdnQzYmlhaWN3K2JvRVI5V25jUEtzcXRiZGdjQmVhYWtyanVGd0I2OUIraEJMTEFHcHlwSDhocXJvOWYvZ3ZsSlVWTnpudmppUm1OYm8rYmVDZkR4dC9SNHZNM3BLS3NoRTFMNTlFdUlwcngwMmJ6MzdlZnUrSmpPams1TjdqR211cEt0cTlmUWtoNFZJdXVJM25MR2dyT25PS1p0NzhCTG9hTlhLNmduV2lkaXRKaWRteFl5cmhwMXRmNmdaMmJhZHMrZ29DZ0VFSTdkaUVsWVkxZElLcytpOFZNWGs0V0pwT1JuNzk2aC92Lyt0cGx0em10cnF3QXJQZHZReUs3OWFLazZCWkdUSmh1ODFwS1dMV1F6Q1A3dWUrSlYzSFZhQ2t0c2xhOXNnc3E2V3JxQlhTdG42MW5zalBadVhFNTUvTnptZnJBRXcyK1JpTzc5aWFnVFlqdDhmUzZGZ1d5dXZjZFNwdDJIV3pHem1RZlorLzJqY1JOdkZONVg4azVjWlFEdStLSnUyV0d3eXFBZ2ZYK1RGQmFkQUcvMXBlR2Q2MzNTTjIxQm9WWWcydFpSMVBac1dFcGdjR2g5SXNicjh6WDFWVHh5NXdQOFBEeVlmcER6NUZaRzh3VFFnZ2hoQkJDL08rVFFKWVFRZ2doaFBqZGtUQ1dFRUw4Zm5qNitCSFZ2VGM3Tnk3SHpkMlRpdEppT3ZYb2k5R2dWOW8wMVZHcDFYajUrTm1OZ3pYUTR5alVGQnJaRlIvL0FBNG1KM0xUNUh0c3ZremV0Mk1qUm9PZUFYRVRyLzZGTllQRllpYjNSTHBORlpPbVdGc1p1dForY2Qzd2ZrYWpnY1ExaXdpTDZrYkhMckdOSHRPbHRoclA4bm1mVWw1YXhNekgvOEh1eEhXc1gvUU56Nzc3TFFGdFFoZzhlZ283Tmk0aklDakVwbzFUNGJrOHZuMy83NHliOXFBU1RHamR0ajNkK3c3RlA3QXRmZ0Z0OEFzSXhNZS9OVjQrZmtxb1lQL096UnhNVGxDT285ZlZjUHpRSHJLT3BpcGpYWG9PYkZGUXJ1akNXVm9GQnR1TUJiVUxielF3VVZWUlpoUEk4dkR5NGFiSmR6ZDZub3pEKzhqTlNpZHU0cDJOQnVuYWhrWUFVRmh3aHVyS0N1Wjk5QXArQVVHRVJYVzFhMTBaRnRXTnpySDkyYkppQWM0dXJvUkZkYldyVWxabi9lSzVsQmFkVng0SEJvZFNjcUdBbjc5NlJ4bUw2VCtDemowSE5Ib2QxOXY0Ty8vQW9OR1RsZnRmcjlmaDFVQ0xSYjJ1aHJPNUp4a3djaUlxbFlxY3pJdFZ3dUltM2dsQVR1WlJNby9zNTlEdWJjeDg0aFhVS2pVNW1VZHAxNkVUZTdadnNEbGVlVWtoWUEzSk9hcGNjK0ZzTGlhamtaU3RhMjNHZzRKRDhmVHlaZGk0MjIyQ0s1ZXFycW9ncis3UHNVQkIzaWtBc3RJUEt2ZU1pNHNyWVZIZG1IVDNYekFhN1lOejVTVkZiRm01RUNkblo2b3F5dEJvM2VnVTA1L09zZjBjbmpPZ1RUdjdkVlJXb0ZKaFU3R3N1VHk5ZlJsejIvMzA2RGVjeXZMU0Z1Ly9hekNiVE9TZHlxUmpsMWlsT2xoNWFURUFiaTFvUmVqSTJkeVQvUFRsMnppN3VESU95RGk4bDRJenA1aGNXOUd0NzdDeExKN3pBUm1IOXpiNFdzMU0yMDlOVlFXUlhYdVJlV1EvSytkL3p0UUhucmpNOVdRQnRpMGFMK1VYRU1TWXFmZlpqTzNZdUl4dDYzNWg2TGpibE0rL3VyYUVsMVp5cXE2cW9GWFF4VkJWV0dSWDBnOGtzMjN0WXFKaitqWDZYcHF3YWlHYVM5citGcDNMYThhVlhSUVNIbVgzbmw4WG5xeHJRVm5ud0s1NG9tUDZFUmdjMnVEeFRFWUR4UmZPRXRuZE5wUmJYVlViYnF1dGdOVzZiVHZjUGIzWnZPd0hMQll6ZC83cGVac1d0aHF0TzZPbjNrZmI5aEY0K2RoV0FSTkNDQ0dFRUVMOGI1TkFsaEJDQ0NHRStGMnhDMk01dStEOThOOGxqQ1dFRUw5aFE4Wk9aZTc3TDdGNjRaZjRCN1lscEVNbnZ2LzRWVTVscE5uTjNiRmhLVHMyTExVYm4vM2NXd1NIZHJRYlY2bFVkTzg3akIwYmxuSjR6elo2RHhrRGdNbGtaRS9pZWp4OS9PaldaL0RWdjZobU9IWndEK1dseFF3ZU83WForM3oveVdzRUJZY3lZY1pEUk1jNERtYUF0ZHBNNHBwRmhJUkhNcVFaeDlmcmFqaDJNSVV1UFFjNjNCNDM2UzVPbnp6T2xwVS8wcjN2VU53OXZVbmF2SkxJN3IxcEZ4SE5paDgrdzlzdmdOQ09uUWtLQ1dzeWREQnh4a1BFRG94VEhyLzMvQ3o2REIzYmFMdXp4bFJWbEZGOC9teWpnWUhtY1BQd2JQTDVxaXd2SlRjcm5VR2pKemRaN2Naa01uSXVMd2VOMW8wUkUrK2s3N0N4Sks1ZGJCZklBaGh6Mi8zODU1WEhxS211WXRLOUR6ZDR6Rk9aUnpBWkRVUjJkVno1S3lsKzVYV3IrTllTSGw0K2VIajVLSThOZWwyRFZZMUtDczh4NzZOWG1uRlVhem15SHo1K1RSbDU2cTJ2MlY1YjFhcit1UURTVTFNNGRuQzMzVkYwTmRVWURYcTcvWG9PdW9uQm95ZmpxblczMjZlK2MyZE9zWGpPQjNialAzMzV0dkt6bDY4L1Q3NytKUjI3OXJTOUFvdUZ3M3Uya2JENkovb09INGVyUnN2V05ZdVkrZmdyTFBqc0RkemNQUmcrWVRwYXQ4YlhvTmZWOE1FTHMrbll0U2N6L3Z4Q28zTWJVaGUrdkZFRFdmbTVXUmowT3NJNzlWREd6cDA1aFp1SFo1UFBEOENaN0F3dW5EMU5qMzdEYmNLVjZRZVNTZHUza3pidHdwbjJ4MmN4R3ZSc1d2bzlmZ0ZCOU9nM0hJRE9QUWZTdW0xNzFpMzZodERJTG1nYzNCTjdFdGZqNU9UTXJmYy96bzZOeTlpMWFUbEJJZUVNSHVPNGJXTmpzbytuNGFyUkVod1cyYXo1WnJPWkRiL01aZmZXZFF3YU5kbm12VFV2NXdTdEFvTnRxbTFaTEJiS2lndHBYMXZGRUZEZVI5eTl2SmwwejhYM3BPM3JsMUJhZEo2SmQvMUpHVE1ZOUhZdGJZMEdROHN1MG9HaiszYmg0OS9hSm96Vm1QZ1ZDK2pjY3dEQm9SMDVlem9iczlsczkyZURzbUpySUxPdVFwaEtwU1k0dENPWlIvWXphc3E5eW5YcmRUWE0rK2dmakpsNkg3MEdqN3JpYXhGQ0NDR0VFRUxjZUNTUUpZUVFRZ2doZmpjY2hiRjgvdm9HTHQzN1h0K0ZDU0dFdUtiYWRlaEV6SUFSSEV6ZXlyRHhkNkJTcWJqelQ4OWpzWmh0NW4zeWowZnBPMndzZzBaUHRqdUdxNmJoYWpVeEEwYmc1T3hzMDdydVVFb2laU1dGakw3MTNzdHFXM2FseW9vdnNIN1JON2g1ZUJKVCt3Vi9jMVNXbHlvVllLNm10TDA3ME90cWJFSlM5YW5WYXFiT2VwTEtzaExjUGIyeFdDd2tyUDZKaXZKU3BzeDhsRG52dnNEaXI5L2p3V2ZmeE5lL3RjMitSb09lczdrbktUaHppaTY5SEFlK3J0VGh2VHV3V0N4MGp1bC9UWTUvdVp5Y25MbjdrWmN3bTB5MGJ0dSt3WG5GNTgreWFNNzdxTlFxTkJwUGxzNzlrRkczM2t1dndhTlFxZFIyODl1MmoyRE1iZmM1T0JJa2IxbXQvT3pzNHNwTEh5MjBDMHJjaUhUVlZiZzAwQTR0TURoVWFhZVp1R1lSMVpYbGpKeDh0MTM3dFAwN043TnF3UmU4K09FQ200RE5VMjkrYlROdjRSZHZjZWJrY1o1Njg3OE9uOS9WUDM3RjBRTzc3UFpycnRESXJyejAwY0xHSjlWV2RLcnZWRVlhbTVmUHA3QWdqNGwzUFVUWDNvT1ZBR3FiOWgxNDhKbC9zWHplSjN6NnlxTU1HVHVWbUlGeHVGL1Nwck5PM3FsTXpHWXowVGZZYStKcXlxNE43WVozNmdaWUt5SmxITjVMdXc3Unpkci9YRjRPcXhaOFFaZGVnM0IxY3FLa3R2SmNhbklDTVFOR01ISEduM0IyY1dITndxKzRVSENHNlE4OWk3cjJ0YVJTcVJnNTZTNSsvdW9kbHMvN0Q5UCsrSXpOdlhUczRHNHlqK3luejlBeHVIbDRNbXJLM1p6TnpTSit4UUtDd3k0R2hBcE9aOXZkOXhhejdXZWZYbGZEd1pTdGRJanVZVk81cVNIbEpVV3MrT0ZUVGg0N3hOamJIMkRBeUl0VklHdXFLOGsrZHBnZS9ZZFRVbmlPVXhscHVIbDRrWE1pblpycVNrSnFBMThYenA1aHlUZi9CcXl0RE91M1B6MTk4cmhObFQ2QU1WUHZzMnRadUgvblp2SVdYS3dVMXlFNlJta3AyUng3RXRlUm41dlZaTlhDT2hhTG1aMGJsMUZZY0lacGYzeVdJN1V0Y050SGRPYm9nU1FBVktqWW5iZ09ILzhBSlJBYXYzdyttVWYyQTlad2I1M0Nnanp5YzdJY1Z0RnJmQjBXcFdLYjBhQ25zQ0RQcm5xWUVFSUlJWVFRNHNZZ2dTd2hoQkJDQ1BHN1lDa3RwdVM5NXlTTUpZUVF2ME0xMVZYa1poMUQ3ZVRFOW5XL1lORHJHREJ5SXQ2WHRDOVRxY0RaMlVWcE0rUkllVW1SWFpETDFWVkRyMEUzZ2NWQ1dmRUZMQmJZdm1FcHJob3RrZDM3VUZaOHdlNDRHamQzaHhWUHJvWlRtVWRZOXQwbmxKY1djZWVmbnJlcFVnSW9YL2liakNhYmNiUEpSSGxKRVpHWFZOUnhwS2E2Q3JCKytkd2NLUWxyQ0dvWFRsaFVONXMxR0EwR3FNMjZlZm40S2UyYUNndnlNT2gxdE92UUNhMjdCN2MvK0ZlK2VmOGxVcE8yMEtYblFFNGVPMFRCbVd6TzVtWnpQajhIczltTXA3ZXZFc2lxcWl5anBQQ2NjbjZMMllLdXBzcG1ETURIdjdYeXhYWkR6R1l6KzNkc0lpeXFtMTM3eCtxS2Nvck81emU0YjAxVlpUT2VuVXYycWE3YnAzblA3YVZ0Rk9zem04M3MyYmFlaEpVL29sSTdjZmZETCtFWEVNUXYzL3liMVQ5K1JjcVdOUXdhUFpsdWZZYmk3SEo1d2NINndhUkxYeHZYd21mL2ZOTG1kMlkwR25CdUl2UjQ5dlJKREhvZDNyNytUUjQvcW5zZlZ2endLVis4OFJUVC8vZ3NiZHAzVUxaWkxKWkc5N1ZZek96WXNJeU13M3NaTmVWZWgyR3NxMEdsVWpYYXpySyttdW9xanFXbXNEdHhMZms1V1hUcE9aQTcvdkMwM2ZzZmdHK3JRTzU3OGxWMko2NW4rN3BmaUYreGdNaHV2WW5vM0lPSUxyRTJMZWh5VDZTalVxbm8xT1BxL1ZuYVlvSERlN2Jialp1TTFrcEk1L05QTzl6dUZ4QkUyL1lSbU0wbXUyMTE2cW9wbWMwbW0vQ1BJM1dWNlk0ZjJvT0hsNDhTZGt4Y3U1aUtzaEo2RGh6cGVNZmErOUpTVzBtdHZMUUlyYnVuRXV6TE9Md1hnSnVtM01PUU1iY0MxcFovZTdkdnBIL2NCTHR3VzNSTVAvb01HOHZlYlJ0WU12ZERwc3g4REdjWEY4cExpbGl6OENzMGJ1Nk1xRzJwcVZLcG1mckFFL3ozcldmWnZIeStVczJ2T1pYZmRtMWFRV1Y1S1VQSDNkYmszTU43dHJQMjV6bW9WSERubi81RzFDWHQrbEtURWpDWmpNUU1HSUhKWkdURkQ1OHAyOEk3ZGFkNzM2RWNQN1NIRlQ5OENzRE4wMmF6Y2NsM0xQcjZQZTUrK0NVMGJtNFVuTTZtUTNRUFdxcmZpSnR0SHV2MU5RNkRTbWF6bVYyYmxyTmw1WThFdFF0bndNaGJiTGFybE05SW84MTRhWEVoRm9zRkgvL1dHUFE2MHZidUlMeFRkM3o4QTRoZk1WKzVOMTAxV202OS96RnFxaXBadmZCTGp1emJSWTkrd3pFWWRDVEZyeVNvWFRnOStnMGpQOWY2MzZWdDIwZTA2RHFMejUvbDg5ZWZ4RlhyanNsb1VQNU1JNFFRUWdnaGhManhTQ0JMQ0NHRUVFTDg1bGxLaXluNTE1T1l6dVphQnlTTUpZUVF2eHNHdlk1ZjVueEFWWGtaZjN6K0hRN3Yzc2F1K0pXa2JGbE4yOUNPaElSRjR1bmpoOWJOZzVHMzNJV1Rzek9weVFsZ3NXQTJtekdiVEJpTkJzd21JLzFHak9lemZ6NkJYdGY4Q2h4ZnZQNVhoK00zVGI2N1dhMyttc3Rpc1pDVGVZVGtMYXM1ZG5BM1dqZDNwai8wSEZIZCs5ak45Zlp0aFVxbFp2djZYeWc2bjQ5S3BjSmlzWkNiZFF5alFVOVFTTGpkUGhtSDkzRWdLUjZOeGcwbloyZk9uTW9FcklHbXB0UlVWZUxiS3BDdXZRY3BZLzZ0MndDd2VkbjNSSFh2YTFQTXgyZzBzbWZiZWpSYU56cEVkd2VzMVh0bVAvc21RU0ZoN05xMG5NM0w1eE1RRkVKd1dDUzlCbzhpSkR5U29KQXdkRFhWQUd4YStqMmJsbjV2czQ3ZFc5ZXhlK3M2bTdIbjNwdUhSdHR3OVRPQWZkczNjQzR2aDFsUHYyRzNiY2ZHWmV6WXVLeko1NkF4eStkOWd0bHN4c1ZWZzlHZzU4aStYWGg0K1Z4MlFLcE9adG8rTmkrZno3bThIQ0k2eHpMcG5qL2o3UmNBd0t5bjMyRDMxclVrcmwzTWloOCtZOE12M3pIK3pqOG9JWTYwdlRzY3R0b0QyOUNWeVdoZzU4YmxhTnc5VUt2Vm5Fdy9oSnVuNDRwS1YwdmZZZU5zZm1jWmFmczRuNStyUEQ2VG5VRkt3aHE4ZkZ1aDBicGhOcGs0bUp3QVFFVG5tQ2FQM3pZMGd0blB2c21lYmV2eDhQWWxOU25CZWo2VmlyUzlPOUM0dWR1Rm9mUzZHbzd1VHlJcGZpWG44bklZTUhLaXcwcDdWOHYrWGZHNHVHcWFuQmZUZnpoejMzdUpDd1ZuaU96YWkxbFB2VTY3aU1hck82bFVhdnFQR0UvUGdTTTVzQ3VlQTBsYjJMeDhQbTNhUjlnR3NrNGVJN1JqRjV1MmtGZktZakd6N0x0UEdselg4VU43T0g1b2o5MjJtQUVqY0hQM0pDbCtaWlBuY1BRK2NLbm4zcHVIeVdqZ3pNbmpkTzQ1RUtOQno1YVZDMG1LWDBtbkhuM3AzSE9Bdy8zVWFqWHVIbDRjMmJjTE4zZFBEdS9lVGxCd3FMSjk5TlQ3YUI4UlRlekFrVmdzWmhKVy9jVDI5VXNJNzlTZDBWTm5PanptMk5zZTRIeCtMa2YyN2VMQzJUUGMvdUJmK2VtcmQ2Z29LMkg2UTgvYVBQOGVYajdjOVpjWDhXblZtdFFrNnowLys5azM3U284ZnZQK2k4clBxVWxiU0Z5N2lPNTloemJhcmpBL040c05pK2VTY3lLZHNLaHUzSHJmbzhyN1NaM3F5Z29TMXk0bU1EaVVzTWl1V0N3V0h2M0hKK2oxT2pSdTd2ajZ0MmI5NHJuV2dHNUlPTlArOERSK3JkdWcwYnF4Y3Y1bmZQYlBKL0JyM1lheWtrTENhcXVTWGFxOHBJalQyY2R4Y25MbTJNSGR1TGhxY05WWVh3c2xoZWZZczIwREdvMlc4ckppQ2s1bkUxcXZSV0o1YVRIcEI1TFprN2lPQ3dWbkNBbVBZc2FmLzJiM1h0c3EwSHFmYjFyMlBkMzZERWFsVW1NMm16bDJNQVdBNExCSWRtNWFUbmxKRWVQdW1BWEErT216R1hiekhaak5KbnhiQlZKMFBwOHYzM3lHaXJKaUpZQlhVMVZKV1hFaHk3NzdtSDA3Tm5JK1B4ZmZWb0g0dGdwczhIbDN4SzkxRzRhTW5ZclpiQWFMQlcvL2dJWkRna0lJSVlRUVFvanJTZ0paUWdnaGhCRGlOMDNDV0VJSThmdTJjZWs4VG1VZVlkb2ZuaVl3T0pTYnB0eER2N2dKcENadEllZkVVWTRmMmtOMVZRVjZuUTZ3TkZnQkp6U3lDNE5HVCtHV3UvK015ZFJ3RlpibWF0UE9QdlIwSlNwS2kvbnBxM2N3NkhYRURJaGoxT1M3OGF5dE5uVXBUeDgvYnA3K0lFbnhxOWkxYVFWZ0FWUm8zVDNvTTJ3c1BSeTBPSFRSYUVnL2tLdzhkblp4SlRxbUh6MzZOOTBPVWV2dXdaMS9ldDVtckVOMERMMkhqQ1p0N3c0T3BpVGFiRk9wVlBpM2JzdHRzNTYwcVNJV0ZCSUdRTytoWStremJKeGRPemtyYXlBcjdwWVpSTWYwYTNKdGRWL2tOMGF2MDlGL3hIamFkZWhrdDYzL2lQRjBxdzB4T2FLcnJtTEJaL1pCcnZwS2l5OXdLdU9JOHRqWHZ6Vmo3M2lneVhVMXBicXFBbDFOTlZNZmVFSUpXdFZScTlVTUdEbVIyQUZ4N04yK2dSTkhEOWkwM0F5TjdOcGdZSERCcDY4clB6czV1NUNjc0pycXlncmxjZHd0ZDE3eDJodlRQMjY4VFJDa29yelVKcERsNGVWRFdtMkx5VHBhTjNkRzMzcXZVcUd0S2M0dXJneThhUko2WFEwcjUzK3VoTkE4dkh3WWQvc3N1L2xWRldVa3JGcEk2N2J0bUhqWG54emVLMWVEczdNenJob3QyOWY5MHF6NVBRZU81SzZIWDhSc011RWYyTGJwSGVweDFXanBIemVCL25FVHFLbXV0S2tjYUxHWU9YUHlPTU1uVEcvUk1adWlWcXVWMXBFdGxaZHpnc0I2NGFjcjRlTGl5cG5zREp5Y25RbVA2c3FlYmV0SmlsOUoxOTZEbUh6dkk0M3VHM2ZMRERZdm44K1N1UjlhNzVjN0x0NHZXamQzWW11RE0yZHpzOW01YVRuUk1mMjViZGFURGJZS2RIWng0WjVIL3M2eTd6N0J5OWVmOC9tNUZKM0xaOHpVK3h5Mmk3eTBpcDkvWUZ1N3FvL3FlaTFHblp4ZENJM3N3cVI3L3RMb2RabE5Kb3JPbjJYQ25YK2s5OUF4RGlzTHVtbzB0QXBzeTlqYnJlOWZLcFVLdjlyd2JaM0lycjNRdUxrejdPYmJsV3VPR1RBQzMxYUJKS3hlU01IcFUwUjE3MDIzM29NZHJzTmtOcEVjdnhxVDBZQ0xSc3VrZS82aVZLSnoxV2hKamwrSjJXeEdyVmJUTGlLYWdhTXVCaU9YZmZjeDJjY1A0K25qeDlqYkg2RGZpUEUyejBXZGtQQW9CbzJhelA2ZG04aytmcmplOVducDFtY0luV01Ia0ptMmo4aHV2ZW5TMDFxVlVldnVpZGJkVTVrYkVCUkNweDU5NlRYb0pxWEtudGJkZy91ZWVJVnQ2MzdoOEo1dE9EbTdNUGIyKyszTzM2UGZjS0pqK3VIbTRXbTNyZTU1amJ0bGhzTnRRZ2doaEJCQ2lCdUx5dEpVclcwaGhCQkNDQ0grUjBrWVM0ai9QWmJ5VWdvZm5Zcm56TWZRanI1NjFZUEVyOHQ4UHAraVorN0I2NC9Qb3hrNjdxb2R0N1MwdE1YN25NdkxvYUtzcEZtVmNTNWwvU3NUQ3hhTHRSUFZ0V28vZHJXY3ljN0EyN2NWWHMxb3kzWTVsT2ZEYkdsMnV6VFJQQmFMK1pyY1ozWEJoSll3NkhXb1ZPcG1WK2pTNjJvd200eVlMUlkwV3JjR2d5VlhTbGRUUlhWbEJkNStBYzI2Sm1zckx6MFdpNlhCWUVOejFkMzdqZjF1VEVZRFRrMjBUaFQvVy9TNkdpd1dNNjRhTFNlUEhTS2ljK3hWUGY3cGs4Y0pEb3RzMXYxc3NWZ0R3MnExbXJ5Y0V3U0hkcnhxNnpDWmpNMTYzVFpubmtHdmExYjF0dXVocE9nODUvTnlpZWdTYzFYZXAyN2thMjJwek14TTJyWnRTM0J3d3kxd2hSQkNDQ0dFRUMwbkZiS0VFRUlJSWNSdmtsMFlTNlBGNS9IWEpJd2xoQkMvTTRIQm9aZGROY1ZhQVVTRmcwSWdONlNROEtocmVuemwrWkFzMWxXblVxbXZ5WDNXMGpBVzBPS0FnZU5LWlZlZlJ1dHVVekd0S1U3T0xsY3RJRlYzN3pkMVB2SGJVdi9ldnRwaExLQkZsZFJVS3BWU2xlcHFockdBWm9lVG1qUHZSZzRvK2ZxM3hyY1piWGFiNjBhK1ZpR0VFRUlJSWNTTlFRSlpRZ2doaEJEaU44ZFJHTXYzMlhkd2p1cCtmUmNtaEJCQ0NDR0VFRUlJSVlRUVFnZ2hmdk51N0ZyN1FnZ2hoQkJDdEpENVFvR0VzWVFRUWdnaGhCQkNDQ0dFRUVJSUljUjFJeFd5aEJCQ0NDSEViMFpkR010Y1dHQWRrRENXRUVJSUlZUVFRZ2doaEJCQ0NDR0UrSlZKaFN3aGhCQkNDUEdiSUdFc0lZUVFRZ2doaEJCQ0NDR0VFRUlJY1NPUVFKWVFRZ2doaFBpZkoyRXNJWVFRUWdnaGhCQkNDQ0dFRUVJSWNhT1FRSllRUWdnaGhQaWZkbWtZUytYdUtXRXNJWVFRUWdnaGhCQkNDQ0dFRUVJSWNkMDRYKzhGQ0NHRUVFSUljYmtjaGJGOC92WUJ6bUdSMTNsbFFnZ2hoQkJDQ0NHRUVFSUlJWVFRNHZkS0FsbENDQ0dFRU9KL2tpay9sOUozbjVNd2xoQkMvSTRZSHA5NnZaY2doQkJDQ1BIYjh2aTdxRlNxNjcwS0lZUVFRZ2doZm5Na2tDV0UrSC8yN2pzNnFtcU5BdmllOU41Smh3UUlKTFRRQ2IwWDZhQTBFUkJVN0wyQVQzMzZWUFFKVmtTZkFpSWdpQkM2bE5CSm82U1NDaUdOOUlUME9ways3NCtRQzhOTUdpQWhzSDlyWlMzdXVlZWVPWGN5TTVSc3ZvK0lpS2pOVWVabm8vekxONkd1TEFQQU1CWVIwYVBDWWV1WjF0NENFUkVSMFVQRm9iVTNRRVJFUkVUMGtHSWdpNGlJaUlqYUZJYXhpSWphZ0J0VkZxUlJvVkFXNWJmeVpvaUlpSWlvS1FhZVhXSFVkMmhyYjRPSWlJaUk2S0hCUUJZUkVSRVJ0UmtNWXhFUnRTMnk2SE9RUlo5cjdXMFFFUkVSVVJOTVJrMWxJSXVJaUlpSTZCNWlJSXVJaUlpSTJnU3RNSmFWTGF6ZlhjMHdGaEhSQTBqUHdabnRCWW1JaUlpSWlJaUlpT2lSeFVBV0VSRVJFVDN3ZElXeGJENzRBZm91N1Z0NVowUkVSRVJFUkVSRVJFUkVSRVNhOUZwN0EwUkVSRVJFalZGa3BqS01SVVJFUkVSRVJFUkVSRVJFUkcwR0syUVJFUkVSMFFOTGtabUtpcS9laGxwY0RZQmhMQ0lpSWlJaUlpSWlJaUlpSW5yd3NVSVdFUkVSRVQyUUdNWWlJaUlpSWlJaUlpSWlJaUtpdG9pQkxDSWlJaUo2NERDTVJVUkVSRVJFUkVSRVJFUkVSRzBWQTFsRVJFUkU5RUJoR0l1SWlJaUlpSWlJaUlpSWlJamFNZ2F5aUlpSWlPaUJjWHNZUzgvZWlXRXNJaUlpSWlJaUlpSWlJaUlpYWxNTVduc0RSRVJFUkVRQW9FaEpRTVYzSDJpRnNmUWNuRnA1WjBSRVJFUkVSRVJFUkVSRVJFVE54MEFXRVJFUkViVTZSVW9DeXI5ZUFVZ2xBQmpHSWlJaUlpSWlJaUlpSWlJaW9yYUxMUXVKaUlpSXFGVXhqRVZFUkVSRVJFUkVSRVJFUkVRUEV3YXlpSWlJaUtqVk1JeEZSRVJFUkVSRVJFUkVSRVJFRHh1MkxDUWlJaUtpVnNFd0ZoRVJFUkVSTmFTaW9xSzF0MEJFMUNwU1UxUGg2dW9LRnhlWDF0NEtFUkVSRWQwRlZzZ2lJaUlpb3Z2dTlqQ1d2bk43aHJHSWlJaUlpSWlJaUFDbzFlclczZ0lSRVJFUjNTVld5Q0lpSWlLaSswcWVFSW1LSHovV0NtT0pyRzFiZVdkRVJFUkVSRVJFUkVSRVJFUkVkNCtCTENJaUlpSzZiK1FKa2FqNC9rTkFJUWZBTUJZUkVSRVJFUkVSRVJFUkVSRTlmTml5a0lpSWlJanVDNGF4aUlpSWlJaUlpSWlJaUlpSTZGSEFRQllSRVJFUi9lTVl4aUlpSWlJaUlpSWlJaUlpSXFKSEJRTlpSRVJFUlBTUFloaUxpSWlJaUlpSWlJaUlpSWlJSGlVTVpCRVJFUkhSUDBZcmpOV2hNOE5ZUkVSRVJFUkVSRVJFUkVSRTlGQmpJSXVJaUlpSS9oR3lxQkR0TU5iNzN6R01SVVJFUkVSRTk0MWFyWUtrdGdZcWxlcXUxaW5NeTRKQ0xtOTBqa3FsUW5WRldiUFhySzRzYi9DY1ZDS0dUQ3BwOWxwdFJYcFNIRlJLcGRaNGFtSTBNbE1TNzJqTnF2SlNuV3MyaDZTMnB0SHZhMVVMdnAvM1EwVnBjWVBQWVd2TFNiK0sySXVCa011a0xiNjJ2TFFJNHBxcVJ1ZVVGVitIcExhbXliWFVhaldVU2tXTDk5QVlsVklKcWFRV2FyVmE2NXhDTG5zbzM2dEVSRVJFZFBjWXlDSWlJaUtpZTA0V0ZZTEtuejdWRG1PWlc3Ynl6b2lJaUlpSTZGRlNsSitEcjk5Ymlyek1WQUIxWVExeGRXV3p2dXJERjZWRitkaTRlZ1ZTTDErQ1ZGS3I5VlVmeG9nUEQ4TFBuNzBPU2EyNHlYMkpxeXV4OXFNWGNIejM3enJQaHdjRzRPc1ZTMUdZbDNYSDl4NTAxQitmdnpvWHhRVzVkN3dHQU1pa0VwU1hGRGI1SlpYVUN0Y2t4MGZpOTI4K1FFVnBzVEJXZkQwWE8zNWVoYkN6aDdVZTQrVCtQeEFmRWRMZ0hzTE9Ia0ZJd0I2ZFFhUS9mL29jK3piL2NFZjNGbngwTjc1WnVVeGpuL1VVY2psKytmeU5PMTc3bjVBVUc0WS9mL29jTXRtREZ3Q0tEUXZDMzl0L2hyUVpyLy9iN2ZocEZjNGQzOS9vbkEzL2ZSZFJJU2VhWEN2M1dqSytlLzg1NUdha2FJekxwQkw4OTYyRk9MemoxeGJ2Ny9LbEMxano3aEtVRlJkb25kdTMrUWY4dG5wbGk5Y2tJaUlpb29lZlFXdHZnSWlJaUlnZUxrSVk2OGIvUUdjWWk0aUlpSWlJN3FleW9nSlVsQlhEczJ0UHJYTlNpUmpmdnY5c3M5WjU2NHNOc0xDMnhjbDlmd0JxZFlQQkhBY25WenkzY2cxQ2p1K0R0VjA3UklVYzE1clRyYzlnMkRtNkNNZVhvODlEcFZMQnA0K2Z6ald2eG9iRDJ0WUJqcTRkbXR5blZGSUxBd01ENkJzWU51dStkRjNNcjlaUUFBQWdBRWxFUVZTVEVCbUtxb3BTblhQTkxLenc5N2FmbTF4ejJzSVgwWGZvT0FDQWpiMGpLc3FLOGZzMy84S0NGLzhGbHc2ZDRPRGtobjdESnlBNFlBKzY5eHNHYXpzSEFFQk5WUVdLQzNJeGV0cUNCdGRXS1JVSVByWUhTWEhobUxIb0ZUaTVlUUFBOGpKVFVWU1FnNDdldlhBMUxyelIvYmwzOUlhNXBmVXRheXFSR0gwZXJoNWV3bDV1bFo0VUM2bWtGbDdkK3phNjdyN05QeUFsSWFyUk9VMlp1L3c5ZFBMeEJWQVhIQ3Ercmp0RVYxRldGeHk3bnBNQlEyTVRuWE9jM1R5aHA2OS9WL3Y1cDBscXhWRGNVa2xMcFZaQkxwZHFWSmd6dDdLQlNDUnE4ZHFYWXk1Q0xwUEN3ZGxOWXp3M0l3VUt1Unp0Ty92YytjYUppSWlJaUZxQWdTd2lJaUlpdW1jWXhpSWlJaUlpb3RaMitkSUZSSWVleEd1Zi9VOFlrOWFLaGFwWHk5NzVRaGpQejBySHNkMmJNRzdtSW5UdzZxYXhqcW1GSlU0ZDJJN01sTXQ0K2VNZllldmcxT0Jqbmpxd0hXVkZCWERwMEFsNVdXa0FnT0tDSEZSWFZzQ3phdzkwOU80Rm9DNXNvMWFyRVgzK05CeWMzZURjdnBOUVdjckEwQkQ2K2dZb3lzOUdmblk2Qm8yYWpNb3k3Y3BOeHFabU1EWXhBMURYY3Uvcjk1Wmk4TmpwbVBENGttWTlQd3E1REd2ZVhZSUJJeC9ENUhsMTRiU0V5QkRrWEV1R1dnMUl4TlV3TWphQnZrSGRqdzlHVDUwUEFKZ3lmemtzYmV5MDFwUFVpbkh3ajNVYVk0NnVIYkQwemMrd2JkMW5DRG0yQi9PZVh3RUFHRHY5U2VqcjZRdHJBMEJTVEJpQXVwQmFhdUlsalhXNjl1b1BiOTlCR0RKK0pqeTY5c1RlVGQvaDZLNk5XUGIyS2dCQXlMRzkwTlBUUTh6RnM0aTVlQllxbFJJS3VSd0doa2JRMDZ0ckVLSlVLS0JVS3JEb3RZL1IwYnNYbEVvRkZISTUwcS9Fb0xxaURPTm1MaEsrQnlLUkNFWTNnazV4NGNIUTF6ZUFxNmVYOXZkQkpJS1ZqVDBBb0xmZmFIaDRkVy9XYzMrN3hLaHp5RXk5TEt3RjFMWEgzUHp0aDQxZTk4ZmEvelI0cmo1SStDQTdmV0E3b3MrZDFCaUxLaXJRcUlEMXpsZWJZR1poMWFKMTFXb1ZrbUl1b3FPUEw0eE56QkI3TVZBNGwzbzVHZ0JRV1ZhaU1WN1B4TXdjM3I0REVYYjJDSzVjdXFoeFRseGRDUURZOS9zUE1EQTAwamhYVkpBRGhWeUdMZC85VzJ2TkJTKytEeE16OHhiZEF4RVJFUkU5UEJqSUlpSWlJcUo3Z21Fc0lpSWlJaUo2VU8zNFgxMEl5OXpTR20vLzl6ZGh2TDZWWWErQkk3VENSbFVWWllnT1BZbkg1ajZEWHo1L0Uvb0dCbENwVkVMUVI2VlN3ZEdsUFVaT21Zc0xwdzdDMHNZT0RrNXVtUFgwNndDQWJUOStpdmFkZkRCdDRZdkNtajkrL0JKcWE2cUY0elh2M2d4UmpaKzlHRVBHemNDbDg2Y0JBT0ZCQVFnUEN0QzZsL3A1OTlLQ0YvOEZBS2l1S01QM0h6NlBpVThzRmFwZFhibDBBUURnMGFVSEhKemRrSmVaaXZEQW94ZzNhekVzclcwMXFocmR5cmFkTTVhOXZRb0ZPUm40NGFNWE5NNWRpYTBMWWZYMkc0MjB5ekd3YzNTQlVxRkFyYUpLWTU1TWVyT0trbXVIemxpK2NqVVVjam1BdXJhSXlmR1JtTG40VmZqNmpRSUFSQVFkdzRsOVcvRFdGeHVFSU15dTlhdVJtNUVDTjg4dUFJQ28wSk1hclNKdkRaTVpHWnRnNWJmYklLNnVSSEpjQkpSS0JYNzUvRTJ0ZTZ1ZkJ3Q2R1L2NSeHFQUG5ZU3hpUmw2OUIrbU1iK2l0Qmg3Zi84T0l5ZlBnVmVQZmpmdVRZTEF3enZSeWFlM1JqVW5KemNQdlBEQnR6cWYwL2lJWUp3L2VSREwzbDRGSXhOVG5YTmFHbUpxaVQyL2ZZdTBLekU2enlua01nREFUNSsrMW1CbHF3VXZ2ZytQTGowd1pzYVRHRFp4bGpDKzdjZFAwZEc3RjRaUGVsd1lPN3JyTnhSa3B3dkhNcWtFRjA3L0xidy9BTUNyUjE4OE52ZG14YnZVeEJoVWxCWmp6UFFuQVFESGRtL1N1RjRrMHNQNWt3ZDA3czNSdFFPOGZRZkMxc0VKN1R0N2E1d3JMc2hGU1dFZVhEcDBob21abWNhNW1xb0tpR3VxdEs0QjhNQlhLaU1pSWlLaWZ4WURXVVJFUkVSMDF4akdJaUlpSWlLaUI5bXNwMStIazVzSDlQVDFVVmxXak55TUZBQkE2dVZMTURZMVE4NjFxeHJ6TzNoMWg2VzFMVjc1NUVma1phYkMwdG9XcjMzMlA0UWUzNGVDbkF3ODhjeGJpQW85Z2F1eEVXamZ5UWNUbjFnS1Y0L08yTDd1TXd4LzdBa29GUXBrcGx3V2dpRzM4dkRxanQ2RHh3akhVbW10RUJDUzFOWWc1c0paZUhYdmkzN0R4MnRjVjE1U2hCTjd0MEJQcjNWREhoV2xSWWlQQ01Id1NVL0Fzb2xLVEpZMmRsQ3BWQmd4NlFsRWhoeUhucjQrK2cyOWVWL1ZsZVhJejA3SE0rOStLUVNtR21OaVpvRzBLN0c0RWhPR2lLQUFkT2pzZzE2RFJnSUFGSEk1SWtPT1FRUVJpcS9ud3IxalYxelB5VUJ5ZkNRbVByRlVxSHhWYitMalQ4UEV6RUk0amdzUEVnSjY0VUVCVUNvVm1MSG9GYTBBenJrVEIxQnlQVS9uL2tvSzh4RjI1akRpd29NeGVmNXpzTEZyQndDUXk2VEl6VWlCcEZZc3pJMEtQUUZ4VFJXR2pOY00xeGthR1RmWXF0TENxdTc1ZG5CeGg0bnAvYSs4MUszdllLRmQ1TzJTNHlPUmw1V0dnYU1lZzVHUjduYUsxamVlRHpOelM1amQ4dThGK3ZvR01EWXhnNDI5b3pEV2M4QndkTHlsN2VqeHZWdlFvWE0zZE81Mk13Qm4yMDZ6YWwxVWFGMkZMVy9mUVFBZ2hPWmtVZ20rV2JFTXZuNmpOQUtTdW5UdE5RQmRldzNRR0V1SURFVnlmQ1NHako4T3UzWXVHdWRLcnVlaHVDQVg0Mll1YW5SZElpSWlJbnIwTUpCRlJFUkVSSGRGR25vQ1ZadldDR0VzQTY4ZXNINzdTNGF4aUlpSWlJam9nV0hyNENTRVhCSWlRN0YveTFyb0d4Z0s1L2R2dlZFbFNhMkdVcW5BVTYvK0cvcjYrZ2p3MzRUYW1pcklwQkw4K3NYYkFJRGFtaXFzLy9JZGlLc3JvWkRMc2VYN2Y2UG5nT0ZvMzhrSDNmc053OTVOMzBFa0VzSFhieVRjTzNiVjNrczdaL1FlUEZvNEZsZFhDb0dzc0xOSElKV0lNWGJtVTFyQmw0THNhd0FBZzF2Mi9TQ3FyaWpEWDcvK0YrTm1Ma0luSDE5WTJ6bWcvNGlKU0lvTmg0bVpPZnFQbUFpZ3JzTFl4cS9lZzVXTlBVb0s4MUZTbUsreGprZ2tRcStCSTRSanRWcU4wT1A3RUhSa0Y5dzh1MkRwMjU5RElaZEJKQkpCSVpmaHdOWjFLQ3N1aEtkM1QvaHZXSU01ejcyTERwMTk4TXk3WDhMSnpWTnJuOTM2RG9hVnJZTnduSmVWaHJ6TVZFakUxWWdJRElCUEh6K043MU85bUF0blVWNVNxUFBlSjh4ZUFtL2ZRZmg3Kzg5WS84WGJHRDExUGdhTm1RS2xvcTZxVi8zM1Rpb1JJL1RZUG5oMjdZbE9QcjdDOVlsUjUzQjR4NjhOUHJkS2hRSUFzUGFqaGtORkZ0YTJlT1hqSHhzOGZ6ZHVyL3gxcThyeVV1UmxwY0Z2OU5RbVd5WVdYOC9GcjZ2ZUZvN1ZhaFZLenVRaDdPd1JBRUJINzE1NDZ0V1BOSzQ1ZFdBYjNEeTdDSytmMnhYa1hFTktRaFFBYUlYdnN0T3ZRcWxVQ0sxRFc4ckEwQWpMM3ZsQ28yMXBkV1U1cEJJeHZIcjBnMHY3VG5lMExoRVJFUkU5M0JqSUlpSWlJcUk3SmcwOWdhcU5Yd25IQmw0OVlQM2VHb2dhYUoxQVJFUkVSRVQwVDhyUFNrZFo4WFhJNVRKa3BpUUt3Wm1DN0hRaEZLTlNLZ0VBNzN5MUNjYTMvZDJsTUM4TDY3OThCd0RnNXRrRkMxLytBUHMycjBXbmJyN29NM2dNOW05Wml5SGpaNkJqMTU0NGUzZ1hBRFhHVEZzZ3RJL3JPMlFzdG9ZRkFnQkdUcG5Yb3IyTHF5c1JFWFFNUFFjTTExbUZTS1crOFo5Z0RCK01RSlpJVDNkYk9nTWpJeGdibTJMSHo2c3c4WW1sR0RSNkNnQkFwVklLN1I2QnVxcEZjcGtVN1R2N2FMUU5GTllYNlFtQnJLcnlVdnk5L1dla0o4WEIxMjgwSnM5N0ZrYkdKbENyMWJnYUY0RXpCLzlFZVdrUlppMTVGZDY5QjJIdnB1K3hiZTBuR0RocU1vYU1tOUdpNXl6MHhBSElwTFVZUFhXK3p2TnF0VXBydmRURWFJaXJxK0RyTndvZE92dGcrY28xT09iL0c5S3Z4bVBRbUtsUTFBZXlibHhuYkdLR1o5NzdVbXR0NS9ZZE1XYkd3bWJ2Vld2dngvWkNUNlRYOU1SV1ptM3JnQ1Z2L0tmQjgvWHRKbHNpNklpL3huRjhSSWp3WGsrT2p3QUFWSmFYSVBaaVlJTnJPRGk3YVZWcXF5d3J4c0UvMXFHamR5L01lMzZGTUI1eWJDL2l3Z0tGS2x6MXNsS3Z3TWpZQk03dE83YjRIb2lJaUlqbzRjSkFGaEVSRVJIZEVZYXhpSWlJaUlqb1FYUGtyL1hJejA0SEFQeXg5bWJnSThCL2svRHJTWE9mMGJobTI0K2ZvbHZmd1Jnd1lwTEd1SUdoRWF4c0hWQmFsSTloRTJmRHdzb1czZm9PUVVwOEZIb05HQUdWVWdFTGExdFkydGhCTHBQaDNJbjlDRHJpRHljM1Q2alZLdXplK0RVR2pId013eWJNMUtqRTFCQXpDeXM4OWVwSE1ESTJSVWpBSGd5YjlMaEdnS2srWEtLbnI5MnlNRGtoRXVXbG1sV2JpZ3R5QUFESDkyeUdrY25OaWtGcWxWcnIrZ0QvVFlnTEM0UmFyUmFPVCt6ZEFnY25Od3lkTUZOanJsd21Bd0FZR2hycHZBOFRVM01zZk9WRDdObjBIWTd2MlF4SDF3N3c3Tm9US3BVUzFaWGxTSTZQRk9ZdWV1MWptSnBiWU93dElhU2kvQnpzMmZRTk9uclhWWTVLU1lqR2dUL1dRYW1RWStiaVYrSHJOd3JsSllVSUR0aUR5OUhuVVZGYUJJOHVQZkQ0TTI4SlFiYTV5OTlGMk5uRENENjZCNUhCeDlHcG15KzhmUWVoNzlCeE92ZDhxNUdUNThERHF4dEtpL0pSVTFVQnoxdmE1Z0YxM3djOWZjMGZyZVJtcGlJa1lBOWlMcHpCNUFYTDBjN1pIVE9YdkFhbFFnNlJTQVNaVkFJQU1ESysrZmRsZTBkWHJjZTJkM1FWeHNPREFpQ1hTZUhUZTVEVzNNU29jNUJLeE9nM2JJSXdscFdXaEpxcUNveWNQS2ZKZTJ4dGhrYkdPbC9IOVl5TVRYQWw1aUtLODNPRU1hVkNnWXprUk9GOUFFQjRqMlFrSnlBNVBoSjYrdnJDK2RNSHQwTjZvMFdrVENxQm5wNGVnby91Ym5SZmZZZU4xd3BrQmZodmdwNitBU2JQWDk3a2ZWMk5pOEMrelQvQXhyNGRYdmpnTzQzM0x4RVJFUkU5ZWhqSUlpSWlJcUlXWXhpTGlJaUlpSWdlUkUrLzlSbFVOOXFwQTNXaHBNdlJGekJzNGl5aFJXRjlXN042MTNNemRMWVdCSUNhcWdvb0ZYSWMyTHBXWS96ckZVc2hrMHBnWUdpSTJwb3FaS2RmaFV3cXdkaVpDekZvMUJTb29VWkVZQUF1bkRtRXVMQkFMRis1Qm5hT0xrM3V2MzBuSDF5TkMwZmdrVjJvRlZkajRoTkxoWE8zdDcwRDZxcEkxUWRJcXNwTE5kYVNTbXJyN3FHNkFsS0pXQml2RDEzZHFsc2ZQOWc3dVVJbXFjWFpRMytoV3g4L3VIWHNDak1kcmVobHNodmhva2IrL21kZ2FJUzV5OTlGN01XelFxQkpKcFdnTUM4TGVabXBVS21VVU1qbGVPM1RuMkZzWWdaakV6TUFRSGxwRVk3c1hJLzJuWHd3NTltNlNtVVcxamF3dG5YQXJLZGZFOXBPbWxsWUlmZmFWWFQwN29YZWc4ZWdRMmNmamNjWGlVUVlQSFk2ZlAxR0l5SW9BSEZoUVdqZlNYTk9RNHlNVGRDNWUxLzgvdlcvVUY1YWlPZFdySWFOdmFOd1hxRlFhTFdOSERWbEhqcjc5TWJmMi8rSGpWK3R3SmhwOHpGNDNIVGhOVmRiVXcyZ1paV2YxQ29WRWlORGNlYmduMmpuN0E3djNuV0JNaHQ3UjhSY09BT2xRcUVSeURwM2ZCK3NiQjJhRlRwcktYRk5GZFo5L0hLamN4VHl1cURlVDUrK0JwRklkL1UwQU9nL1loTEdUbjhTbTcvOUVQb0dodEMvTFpnbGwwblJmOFFrR0JvWjQrTHB2MkZoYlFzTFN4czR1blpBYlUwVnJzWkZvS0tzR09McVNneWRNQk1LcFJKSGRtNkFtYmtsdXZVZGpLalFrd0NBTjFldEJ3Q1VGdWJqNTg5ZXg4Z3A4ekRpc1NkYWROL2hnVWVSSEIrSnFVKytBTXNtMmpDR0J4N0ZpYjFiMGM3RkhmTmZmSjloTENJaUlpSmlJSXVJaUlpSVdvWmhMQ0lpSWlJaWVsQVpHaGxETHBPaTVIb2VuTnQzUkdWWk1TNmVPWVFSazUvUWFrL1lIT2FXMW5qdjY2M0NzVUl1UTF4NEVNTE9Ia0ZINzE3b1Azd2kycm0wUjJsUlBxeHRIVkJVa0lPZ28vNFlPWGtPQm8rYmpvR2pKNlBrZXA1R0dDdm13aG5FWERqVDRHTjYrdzdDd0ZHUEllenNFVGk1ZWFEMzRERUFJQVROOUc4SkF4bWJtT0taZDdWYjN3RkEwRkYvQkIvZGpjZVh2Z2tIWnpkaFhLVlM0ZHp4ZlhEMThCTEdQTHYyaEdmWG5xaXVLTVBaUTMvQnMydFBJZGh6NWRJRmpYWExTNHBnYkdJR0U5UEd3MFg2K2dZYWdTRzVWQXEvMFZNeGZ2WmlwQ2ZGNHMrZlZrSC90a3BUTzM1YUJWc0hKOHg3Zm9YUTNzK2xmU2NzZjM4TlJDSVIxbjM4TXNRMVZjTDhncHdNWEk0KzMrZytaaTk5QXlNbno5VWFYL3Z2bDdUR2pJenJLb25wNmVuaGlXZmZ4bStyVjJEWCt0Vlk5czRYd2ptMVNnbDlBKzBmcmJoMzhzWnpLMWZqeE40dENEemlqeTY5QnNEQnFlNTVyeW92QVFCWU5CSHFxWGMxTGh6dE8vdkFiOHhVbEJWZlIyTFVPU1JFaHFKN3Y2RUFnSnJxU3RnNU9HdGNNMjNoaTZnc0w5RjRmZHdyaG9aR0dEcCtacU56a3VNamtaZVZob0dqSG9PUmtVbUQ4OXc2M3F4QU5XUFJ5K2c1WUxqRytkOVdyd1FBakorMUNCbko4YkN3c3NXQ0Y5L1htdFBPMlIzNkJvWVFWMWVpb3JRWXM1YThodXU1R1ZxUEZ4OFpBZ0RvMFg5bzR6ZDVtOHlVUkp6YVg5ZU8wTDZSTUtXNHVoS0gvdndGeWZHUjhPclJENDh2ZTBNSUdCSVJFUkhSbzQyQkxDSWlJaUpxTm9heGlJaUlpSWpvUVpjVUc0NERXMy9FU3gvOW9ERXVycWxDUW1Rb1RHK3JVcVRVVWZIb2R2bFo2VGRDTVNGbzM3a2JKczk3RGdZR2hxZ3NLMEZ4UVE2a2tscGtwVjFCWXRRNWRQTHBqZUtDWERpNWUwSmYzMENvNmxUUHc2dTdFTElDQUttMEZzZDMvNjR4WjhMc0pjaEtTMEtBL3lhNGVuaWhuVXY3bXhXeURHL3U5VXJNUldTbkpXSDhyTVdOdG9DN2xaNmVIdHc3ZVNNbElRcXVIbDR3TmJkbzFuWDFpZ3V5WVdWcmo3S2lBdGkyYzI1d25rcXBSRTFWQlN4dDdBQUF0VFZWd21NcDVIWDNVbEtVajlUTGw0UnJTZ3J6MEw2ekR4S2p6Z0VBYkIyYzRObTFwMUJ4U1NxdGhYdkhydWc1WUVTVCs2d3NMMEhnNFoxUXExVTZLelpOZlB4cG1KamR2UGU0OENEa1phWUt4N1lPVHBpeTRIbnMyL3dEQXZ3M1llYmlWK3IycmxEQW9JRjJqVWJHSnBpMjhFV01lR3dPck8xdXRxa3N5TGtHVTNNTG5SWEhkSWtLT1lHMEs3R3dzV3VIcnI0RDRkUEhEOE1tem9KSXBBZTFXbzN5NHV2bzVOTmI0eHBMR3p2aHViN1hESTJNTVdMeUhJaXJLNUdkbmdRbk4wK05xbUVBVUZsZWlyeXNOUGlObnFvVlBNdElUZ0FBb1ZwYWZWdEJtVlFDY1hXbHhseVYrbWFGdTY2OUJpRDQ2QjVVVjVRSmErWm5wU00vT3gwekZ0VlY3REt6c01LODVlL0NxMGMvbllHczZ6bDFZeHUvV3RIb1BVNVpzQnk5Qm80RUFCUmtYNFAvaGpVd01UTkhUVlZGZzljbzVES3MvL0lkU0dwck1PSHhKZkFiTXhVaUVTdGpFUkVSRVZFZEJyS0lpSWlJcUZra3AvYWpldHM2NGRpd1IzOVl2ZjRadzFoRVJFUkVSUFJBaVE4UGdtdUh6bkJ3ZGtOUmZwWXdIblRFSDdFWHoycTBMVlBJNVpCSkpUQnVvcFhjaWIyYlVaaVhCV05UYzVSY3owTnd3QjRBYWhSa1owQXFFY085a3pkNkRSeUJzVE9lUWtGMk9wemNQUnRjeTdhZE0zb1BIaTBjaTZzcnRRSlorZ2FHbUxub0ZmeTJaaVdDanU3R25HZmZoa0toRU03VnkwaE9SR1R3TVl5ZHNiRFpnU3dBeU10TVJkalpJeGcwZWtxTEFsa0t1UnlaS1plaFVNang4MmR2NEtOMXV4cWNtNStkanMzZmZvUUZMNjVFUng5ZjFJcXJoUUJVZlNDcklEc2Q1MDhlMUxndUtlYWkwRmJTMjNlUUVPS3AxODZsdmNieko1V0k4Zk9ucjJQTTlDYzEydlVWNW1VaDhQRE9CdmZYcmU5Z1dObmVERTNsWmFWcEJMSUFvRWYvWWJoeTZTTGl3NE14ZU14VU9MbDdRcW1RQzlXeXpwODhpRE4vNzJqd01lcXBiNFNNVnIwMlgrZDVQWDE5ZlBERHpYVVd2dklScWl2S2tKd1FoU3VYTG1EN2o4ZncxS3YvaG1mWG5pak15NEpVVWd2blJsNWovNVNpL0d6NGIvZ2EweGErMktMV2lDZjJiWVZLcWNTTEgzNm5NWDdrci9VNDh0ZDZyZm4xN1NYN0RobUhrSUE5Q0E4S3dOZ1pDd0VBWncvL0JTdGJCL1FjZURPVTU5V2pYNE9QUFdqMEZIajdEdEo1VHFtVUkvRHdMa2pFTmJDMWR3SlFWeG5MZjhNYTJEbzRZOFRrT2ZEZnNFYnJ1dXM1R2NoT1Q0SktwWUtWclFNV3YvNGZqU3AwUkVSRVJFUUFBMWxFUkVSRTFBeTZ3bGpXYjMwSkdONzdWZ2hFUkVSRVJFUjNxclFvSCtsSjhYaHM3aktOOFd0SmNZZ0tPWTRKczVmQTNNcEdHQzhxeUFZQUlZelJrS2ZmK2h4cXRScEYrZGxJdXhLRHpKUkU2T3NiWVB6c1JlalNvNzlRbWFpOHRBaEJSL3dSZmU0VVppeCtwY20yZm8xeGN2ZkVreTkvZ0E2ZHV3TUE1RElKZ0xyMmNmZExiVTAxSEp6ZE1YUEphN0N3dGtWc1dDQmtVZ202OWhxQWxJUm9BSUM1bFRYZSttSURqRTAxMjdUbHBGK0ZXcTJDZzdNN1Nvc0tvRmFyWWV2Z3FIRXZmbU9tWWZEWTZjSTFuNzg2RjVQbVBndmZRU09idlVlNVRJYWFxZ3JvNmYwemxZa216MzhPUThiUEVFSjJNcGtVbGpiMkFJRE8zWG8zR1dpTHZSaUk3UFFrakpveXI4RUtWdlVWdks3R2hhTzRJRmZqbkdmWG5uQjA4MERPdFdUa1pxUWdOeU1GUUYybHFJclNJcDNyZGVyV0d5N3RPMm1NMWRaVVF5U0NSbFd3MWlMU0U2Rnp0OTdvTjN3aVhEdmMzS2RLcGNLNUV3ZlE3a2E0eWRMR0R2MUhUTVNGVXdmUnJjL2d1dmZmNVJqTVh2cUdWcnZMaHBpWW1xUDlBRyt0Vm80eXFRUjdmdnNHVW9rWTg1NS9EKzZkdkFFQTJlbFhZV2xqajRXdmZvU2l2Q3lOYXdweXJ1SGNpUU5DbTB4REkyTXNlK2NMcmRkZWFWRStESTFNWU5uTUZwVkVSRVJFOUhCaUlJdUlpSWlJR3NVd0ZoRVJFUkVSdFJXaHgvZkR4TXdNdm41MUZaVHEyNGNkK3ZOWGRQRHFoa0ZqcGlBeDZyd3dQeWttREFEZzBxR1Q5bUkzRk9abDRjak9EU2pNellSTUtvR3B1UVhjTzNhRlFxRkFRdVE1eEZ3NEM1bFVBcmxVQXFtMEZqS3BGSGxaYWZodHpmdVl0L3c5clphRkxYRnJXenE1VEFvQURiYkx1NWV1eG9ValBqd1lXV2xKZU9yVmorQTdhQ1NxSzhvUWZOUWZicDVkME1Hcm14RElFb24wWUdGdGk4amdZMUFxbGZBYk14VUFrSldlQkdzN0I5allPeUwyWWlBQXdMVkRad0NBVkNxQmtiR0p6bGFDTFZWZWZCMEEvckYyZmVhVzFqQzN0QmFPNVRLcEVJcHpjdmRzdEJwYTJwVlk1R2JXQmFnS2NqTFExWGNBbk4wN05qZy9KU0VheWZHUkRaNVhLdVNRMUlwaFpHeUMrSWpnQnVkWldObG9CTEprVWdtKys5ZXo2Tnk5RHhhOCtLOEdyN3RmUkNJOWpKNjJBQ2YzYmNXVEwzOG9WQndMMlBVYnlvb0xNR1hCY21IdTZLbnprUndmaWIyYnYwZDFSUm02OWhxQW5nT0dOK3R4YW11cXNlM0gvOERFekFLanA4MUh6d0VqSUJLSklCSFhZT2V2WCtGNmJnYWVmT2tEalNwc2cwWlBRWi9CWXpUYVM2clZhdmh2V0lPcmNSRXdOakhGc0ltelVWRmFoT1Q0U0oxQndJU0lVQVFIN01iTEg2K0ZYVHVYTzMyYWlJaUlpS2lOWXlDTGlJaUlpQnJFTUJZUkVSRVJFYlVsN1Z6YzRlVG1JUVE4Yk5zNXc5TGFGbWFXMXBpM2ZBVkVJajIwYzNiSDRMSFRVVlZSaW9pZ0FBREF0clgvd2VUNXo4SEJ5UTJEeDA2SGpWMDdZVTBIWjNlNGR1aU1UajYrTURBd2hJR0JJYXp0MmtIZndCQWxoYms0dWU4UHpIdCtCZXdkWFNHWFNXRm1ZUVVEUTBNRTdQb05RVWQyWWU3eTkrN0p2VWxyeFFBZzNOdTlsQndmaWRURWFLUmRpUVZRRnlUeTdOSURrK1lzZzB2N2pwRFUxc0IvNDllUTFJcXg4TWtYa0o0VXE3VkdibVlxcnNaRndHL01WS2pWYW1TbkphRno5ejRBZ0pTRUtOZzd1Z3JWbVdTUzJudDJINWN2WFFBQVhEcC9HbXFWR2gyOWU3V29mV05MU1d2Rk1HekczbVBEQW5GMDV3WTR1bmJBMFBFekVYSnNMelordFFJOStnL0Q2R256ZFFaMXBpMThzY0gxS3N1S3NYUDlha2h5TW1EbjZJTEJZNmZCcDdjZkRJMk1tOXhMWG1ZcVZDcFZnNjM3V29PZG93dEtDdk1SZE1RZkV4NWZncHFxQ3NTR0JXTG9oSmthUVQwVE13c01IanNkeC9kc2hraWtoM0d6RmpYN01Vek5MZkRjeWpVNGRXQWJEbXhkaHd1bkRtSDRwTWNSZW53Zktrb0xzZkNWRDRYMmlQV01qRTIwWHBzaWtRZ2VYWHFnblV0N0RCNDdIYWJtRmdqdzM5VGc0MWFXbDBDdFZzUFMrcDhKQ1JJUkVSRlIyOEJBRmhFUkVSSHB4REFXRVJFUkVSRzFOVVBHelJCK0hSOFJnb0JkRzJGbDY0Q0ZMMzBBRTdPNjlvRk83cDdvcmFlSHYvNzNKZlQwOVRIditSVUlEdGlOYlQ5K2lsNERSMkxpbktVYTFYSDA5UFF3WU9Ra1JJV2VSUGlGSTJqZjJVZW9NbVNZWEZjcHlkN0pGUTVPYnRqeDh5cGN6OHRDcndFak1HcnFQTmc3dVdudE1TNHNVR2g1MWhMWjZWZnJxbEhkMG5MeFhva01Qb2FjYThubzFLMFBSazliZ0M0OStnblBWMUZCRHZiOS9qMktDM0l3ZSttYmNITHp3TFdrT0FCcXFOVnFJVHhUVlY0S0cvdTZsb1Q1V1dtb3FhcEFoODdkVUg2amt0Q0l4NTRRSHErcW9reFl2NTVhcldweW4vT2VYd2tMcTdwcVZYS1pGQmRPL1kzd3dLUHc4T3FPd3J3czdQamZGekExdDRCUGJ6OTA3VFVBaTEvL3BNRUtaZi83L0UyTjRJOUNJWWVCUWVOLzN5M0l1UWE1VEFxclJxcHhGZVJjUStEaG5VaEppSWFIVjNmTWUyRUZURXpOMGIzZkVGdzZmd2FCaDNmaWwxVVhNV0RFSkl5YU1yZkpGb0xpNmtwRUJoL0h4VE9Ib0s5dmdHa0xYMFJtU2lJT2JmOEZ4L3czb1VmL1llZzdiTHhXaThKYlphY2xRU1FTb1d1dkFZMCsxdjFrWW1xT2taUG5JRDBwRG1xMUNrRkhka0ZmWHg5dUhsMFFHeFlJbjk1K01ESTJSdWp4L1FnNjRnOGJlMGVJcXl1eGJlMS9NSFBKcXhyVjR4cGo2K0NFdWMrOWk2eTBKSnpjdXdWN2YvOE9BRERyNmRlMXdsaU5xYS84Vms5Zlh4OUtoVUxqUFZDdk1DOExOdmFPelFyTEVSRVJFZEhEaTRFc0lpSWlJdElpUHJnTjRuMmJoV09Hc1lpSWlJaUlxSzBvTGN6SGlYMWJrWklRaFc1OUJtUDZvcGRoYkdJS0FKQ0lhM0RoOU4rNGVPWVFqRTNNOE9STEg4RE5zd3U2OU9pSEMyY09JZWlJUDlLVFlqRjUvblBvMW1jd0VpSkRjZUgwMzdpZWt3bXZIbjB3Yzhsck1MT3dRbko4SkF5TmpCRVhIZ1FBc0xqUjBtNytpKy9qYW13NElrT080OExwditIUnBRZkd6MW9FVnc4dllYOU9icDd3OWgwb0hNdmxNcHc3c1YvakhrN3Myd3FGWEFaekMyc1lHQnJpZW00bXJzWkZ3S05MZDUwdEM3OTkvMW10TVlWQ0RnRDRiYzFLcmNDSVVxSFFPSjYrNkJXWW1sbkE0SmEvODhta0VvU2RPWXpRRS90Z1lHQ0l1Y3ZmRXdJOUZ0YTJVS3ZWT1B2M0RqaTZlYUM2b2d4WmFVbm9OWEFFQUFqdEREMjZkTWVwL2RzQUFPMjl1dUh3amw4QjFJWGx1dmNiQWdCSWlBeUZTcWxFU1dFZUFNREUxRXpyWG9DNkFKYXhzUW15MDY0aTVOaGVYSTJMZ0xSV2pONStvekZsd1hJWUdCb2hMek1Wc1dGQlNJd0t4YVh6cDJGbDY0QmVBMGZBZDlBb09EaHJodU1Hakpna3ZDNEFJQ1V4R2tYNTJjSnhia1lLd2dPUHd0TEdIc1ltcGxBcGxZZ0xxMnU5Mk1uSFYyT3R5ckppcENSZVFrSmtDTEpTcjhESTJBUVRIMzhhZzhaTUVkcG1pa1I2NkRkc1BMcjNHNHFnSTdzUUVYUU04UkhCR0QxdEFmb05tNkRSK3E2c3FBRFhrdU9SSEIrRnRDc3hVS3ZVNkRsZ0dNYk9XQWdyV3dmMEhUb080MmN0UnRTNWs0Zytkd3BSb1NmaDV0a0ZBMFkraHU1OWgyaDhId0VnKzlwVmRPamNUYVAxNHQwSThOK0VFM3UzYUl3cDVESUF3RStmdnFiMWVwUExwSEJ3ZGhlT1V4S2lrSkdjaU1yeUVvaXJxN0R1azFkUVVWb01BUGpybHk5aGJlc0FVek1MaEJ6Ymk3ek1WSGgxNzR2Wnk5NUFaVmtKZG0vOEJuLyt0QXBkZXZiRDBBbXowYUZ6ODBKVkhUcjc0Sm4zdmtSRThJWTVxRVVBQUNBQVNVUkJWSEVFSHRxSlE5di9oNkw4YkF5ZjlQZ2RWV3V6ZFhDR1VxbkFrYi9XYXdTN3J1ZG1JRGNqQlgySGptdnhta1JFUkVUMGNHRWdpNGlJaUlnMGlQZHZnZmpBSDhLeFVmL2hzSHJwM3d4akVSRVJFUkhSQXkvb3FEOUNBdmJDMU13Y1UrWXZSLzhSRTRWejZVbHgyTDN4YThpa0V2ajA4Y09rT2N0Z1pXTVBBTkRUMThld0NiUGcxYTBQOW0zK0FmczNyNFhMeDUxZ2FXMkxMajM2WWQ3eUZiQzJjd0FBWER4ekNLZjJiNGRhcllLUnNRbEczbExsU0YvZkFOMzdEVVgzZmtOUmtIME40WUZIdFNwYU9ibDdZc1RrT2NLeHVMcFNLNUJWVzFNdGhIK0F1cFpwN1R2NVlQckNselRtZVhYdkN6TUxTN1JVVnVvVlpDUW5DTWVXMXJaYWM4NzgvU2NpZ283QnMydFBUSC9xSmFINkZRQjA2K09ISzMzOEVCNFVBTGxNQ2dORFE3aDM3SXFSaytjQ0FJcnlzMkZoYlFzemN5dGtwMTNCbU9rTDRPenVpZE1IdGdNQXV2Y2JnbkV6bmdJQXhJVUhJZTF5RFBUMDllSFZ2YTlXNWFPcThsSnMrdnA5VkZXVTNkeXZqUjE2RFJpQmZzUEd3OG5kVXhoMzlmQ0NxNGNYSmo3eE5LN0dSaUQ2M0VtY083RWY1MDdzeDNNclZzT2x3ODBxVW9OR1Q0YVZyWU53WEYxVm9SSElNcmUwUm1MVU9halZhbUhNeE5RTTQyY3Rna2VYSGdBQXRWcU5IVDkvSWJSd3RMQzJ4ZWhwQ3pCdzVLUUdLMStabUpwaDBweGw2RE40REk3czNJQ0FYYitodHJvS0l5YlB3ZC9iZmticTVVdW9xYW9BQU5qWU84SnZ6RFQwR3pvT2RvNmFMUTR0ckcweGFzbzhESi8wT0JJaVFuRCs1RUVjL0dNZFR1N2Jpb1V2ZnlqY3ExcXRRdTYxWkl5Y01rL25mbHJDMnE0ZFJrNloyK0xyb2tKT2FCd1g1bVVoUGlJWTlvNHVzSE4wUnBkZS9XSGZ6Z1Yyamk2d2ErZU1zNGQyWXRmNjFYWFA5K3pGR0R4MkdrUWlQWmlZbXVQWkZWOGgrS2cvSW9LUG9ieTRFTSt0WEtNVlFHdUlTS1NIUWFNbW8xdHZQeHpidlFsSk1XRVlPbUZXaSs4SEFIejlSaUh0U2d6aUk0Sng2ZnhwWWR6UXlCaGUzZnRpN0l5RmQ3UXVFUkVSRVQwOFJPcGIvelpCUkVSRVJJODBuV0dzVno0QjlQVmJjVmRFOUNoUlYxV2c1Tlhac0ZqOEdrekd6Mjd0N1JBUkVWRXJxYWlvdUtQcnlvb0tFSFh1RklaUG1nMFRVODJXZUNxVkNpRUJlOURWZDBDajdkMWtVZ215MHE3QXEzdmZSaDlMVjZ1eXBsU1VGc1BRMkZpakpXTEQ2NnNnbDhtZ2tNdGdaR3phN05ESnZTS1RTcENaa29ndVBmdmYwZlZWRldXd3RMWkZhVkUrYkIyY2hFcFJ1cWhVS29oRW9nYWZ6N0N6UjFCYlU0VjJMdTNoMHFFVDdOcTU2SnluUzFueGRXU21KS0xQa0xFQUFLbEVqTnFhYWxqWk9taFVwV3FJVWlHSFhDYURXcTJHcWJsMnlDcm5XaktTWXNMUTFYY2cybmZxMnVoOTNrNnRWaUU2OUJSNjlCOEdFek56eEY0TXhMV3JjWER2MkJYdE8vbG9oTTJhWGt1TjVQZ0lYTGtVaGhtTFgybld2VDJveWtzS0VSRjBETU1telc3d3ZWSlNtQWNSUkZwQnRaYVFTbW8xcXFROUtGSlRVK0hpNGdKWFY5ZlczZ29SRVJFUjNRVUdzb2lJaUlnSUFNTllSUFJnWUNDTGlJaUlnRHNQWkJFUnRYVU1aQkVSRVJFOUhOcnVmNUVnSWlJaW9udUdZU3dpSWlJaUlpSWlJaUlpSWlLaWU0T0JMQ0lpSXFKSEhNTllSRVJFUkVSRVJFUkVSRVJFUlBlT1FXdHZnSWlJaUloYWozanY3eEQvdlYwNFpoaUxpSWlJaUlpSWlJaUlpSWlJNk80d2tFVkVSRVQwaUtyZTlpTWtwdzRJeDhiREpzTHkyZmNZeGlJaUlpSWlJaUlpSWlJaUlpSzZDd3hrRVJFUkVUMkNkSWF4bHE4RVJLSlczQlVSRVJFUkVSRVJFUkVSRVJGUjI2ZlgyaHNnSWlJaW92dUxZU3dpSWlJaUlpSWlJaUlpSWlLaWZ3NERXVVJFUkVTUEVJYXhpSWlJaUlpSWlJaUlpSWlJaVA1WmJGbElSRVJFOUloZ0dJdUlpSWlJaU5vSytldXpXM3NMUkVTdDQvV3ZJZUsvMVJBUkVSRzFlUXhrRVJFUkVUM3MxR3BVYjEvSE1CWVJFUkVSRWJVWkRsdlB0UFlXaUloYWhVTnJiNENJaUlpSTdna0dzb2lJaUlnZVptbzFxamF1aHZUY0NXR0lZU3dpSWlJaUlpSWlJaUlpSWlLaWZ3NERXVVJFUkVRUEt4MWhMSlB4czJDeDZEV0dzWWlJaUlpSTZCOGx2eElEZVdvaUZKbXBVRmVXdC9aMmlJamFET3NQdm0vdExSQVJFUkhSUGNCQUZoRVJFZEhEcUtFdzF1TFhXM0ZUUkVSRVJFVDBzRlBYVktGcTg3ZVFSUVFEQVBTZDIwUFAycTZWZDBWRVJFUkVSRVIwZnpHUVJVUkVSUFN3WVJpTGlJaUlpSWhhZ2JxbUNtVWZQUWRWYVJITVppMkJ5ZGdaREdNUkVSRVJFUkhSSTRtQkxDSWlJcUtIQ2NOWVJFUkVSRVRVU3FvMmZRMVZkU1ZzVjIrRnZuUDcxdDRPRVJFUkVSRVJVYXZSYSswTkVCRVJFZEU5b2xReWpFVkVSRVJFUksxQ2VUMFhzcWhRV0N4NGtXRXNJaUlpSWlJaWV1U3hRaFlSRVJIUncwQ3BST1hQbjBJV0ZTb01NWXhGUkVSRVJFVDNpL3h5TktDdkQ1T3gwMXQ3SzBSRVJFUkVSRVN0am9Fc0lpSWlvclpPUnhqTGJNWWltRDN4VEN0dWlvaUlpSWlJSGlYeXk1ZGcwTUVMRUxFcEF4RVJFUkVSRVJFRFdVUkVSRVJ0bWE0dzFxd2xNSnU5dEJVM1JVUkVSRVJFanhwbFlSNzByR3hiZXh0RVJFUkVSRVJFRHdUK2R5VWlJaUtpdG9waExDSWlJaUlpSWlJaUlpSWlJcUlIRGdOWlJFUkVSRzBSdzFoRVJFUkVSRVJFUkVSRVJFUkVEeVMyTENRaUlpSnFhK1J5VlA3eU9jTllSRVJFUkVSRVJFUkVSRVJFUkE4Z0JyS0lpSWlJMmhLNUhCWGZmd0I1WXBRd3hEQVdFUkVSRVJFUkVSRVJFUkVSMFlPRGdTd2lJaUtpdGtKWEdPdnhaVENidWJnVk4wVkVSRVJFUkVSRVJFUkVSRVJFdDJJZ2k0aUlpS2d0MEJIR3NsajhHa3pHejI3RlRSRVJ0UjBWRlJXdHZRVWlJcUw3S2pVMUZhNnVybkJ4Y1dudHJkd1IvdDVOMVBhMTljOGhJaUlpSXFLN29kZmFHeUFpSWlLaUpqQ01SVVJFUkVSRWQwQ3RWcmYyRm9qb0VjZlBJU0lpSWlKNlZER1FSVVJFUlBRZ1l4aUxpSWlJaUlpSWlJaUlpSWlJcUUxaElJdUlpSWpvQWFXVzFES01SVVJFUkVSRVJFUkVSRVJFUk5UR0dMVDJCb2lJaUloSW0xcFNpNHF2VjBDUm1paU1NWXhGUkVSRVJFUkVSRVJFUkVSRTlPQmpoU3dpSWlLaUJ3ekRXRVJFUkVSRVJFUkVSRVJFUkVSdEZ5dGtFUkVSRVQxQWRJV3hMSmUvRCtQaEUxdHhWMFJFUkVSRVJFUkVSRVJFUkVUVVhLeVFSVVJFUlBTQVlCaUxpSWlJaUlpSWlJaUlpSWlJcU8xaklJdUlpSWpvQWNBd0ZoRVJFUkVSRVJFUkVSRVJFZEhEZ1lFc0lpSWlvbGFtcnFsaUdJdUk2QUYzNGRSQkpNV0czNU8xcnVkazROeUovVHJQUlFZZlEyeFlZSXZYVkNvVlVDb1ZqYzVScTlWUXlHVlFxMVV0WGo4NVBoSy9mdkUyS2txTFczd3RhYXVwcW1qeSs2QlNxYUJTS2h1ZG8xYXJjZW44YVJUbForczhIeHNXaVBEQW8zZjBQYitYWkZKSmszTWt0ZUs3ZWd5MVdvWHlrc0s3V2dNQUpPSnFpR3VxN25vZG9PNTltWjRVaDlLaS9MdGFKejBwVHVkcklUVXhHcGtwaVRxdWFGcFZlV21UcjYrR1NHcHJvSkRMRzE2N291eU8xcjFWUmtvaVNncno3bnFkTzFWZFVZWkRmLzdTNkdkZVprb2lmdi9tQTFTVzhYT1I3aDJwcE9IUFFvbTRwdEZyY3pOU0VIdnhMT1F5cWRhNW92eHM3UDM5Kzd2K3MweFRmOWE0WDZvcnl4czhKNVdJbS9YN1RsTnFxaXFRbDVWMlQ5YTZFNWZPbjBadVJzbzlYVlBYdlpTWEZrR2xhdDAvSnhBUkVSRVJQYXdZeUNJaUlpSnFSZXFhS3BSLzlUYkRXRVJFRDdqNHlGQmtwVjYrSjJzVjVHVGcvTWtEV3VOeW1SUm5EdjJGeTlFWFdyem1qcCsvd041TjN6VTZwNnk0QVA5OTZ5bWtKRVMzZUgxSnJSaEYrZGxRS2hzT1lUU0hVaUhINzk5OGdGTUh0dC9WT20zZHpsKy93bC8vKzdMQjh5V0ZlZmp2bTAvaTF5L2ViblFkdFVxRnd6dCt4YlhrQksxek5WVVZPT2EvQ2RldXhrTWthcjEvL2ttSURNV1BINytFekViZVA0VjVXVmo3MFFzSVBiNVA1L25nbzdzUmZIUTMxR3AxZzJzYzNyRWVHMWV2UkZueDlUdmVxMFJjalhXZnZJSlQrLys0NHpWdUphMFY0OCtmUHNlbDg2ZWJOVDg1UGhLL2YvT0JSZ2lvK0hvdWR2eThDbUZuRDJ2TlA3bi9EOFJIaERTNFh0alpJd2dKMktNemVQWG5UNTlqMytZZm1yV3Yyd1VmM1kxdlZpN1RHVlpTeU9YNDVmTTM3bmp0ZXJzM3JFRlV5SW03V3FOZTBGRi9mUDdxWEJRWDVEYjdHa210R0RFWHprQWlybTVrVGcxeU0xS2dVTFRzYzFHbFVpSG5Xbkt6dnhpVStHZDgvdXBjN1AzOSs3dGVwNnE4Rk9VbGhZMSszUjdheTBoT1FNQ3UzN1RlbXlmMmJzRWZhLzhEaFZ5bTlUaVZaY1g0OGVPWEd2eWNCSURvYzZjUTRMOUo1MmZsaWIxYmNUbjZQSUlEZHQ5UkdGT3RWbUhYK3RYWStjdFhMYjYyT2FTU1dwUVZGU0FyTFFrSmthRTRkMkkvVHUzZnBqTlFMSzZ1eE5xUFhzRHgzYi9yWENzOE1BQmZyMWlLd3J5c3U5cFRZdlI1YkZyemZyUFdLY3JQUm1aS1lvdS9hcW9xR2x6ejlNSHRTTDE4U1dPcytIb3VydWRrTlBvbHJxNXNjTTJkdi93WG03LzlVRGlXU1NYNGRkVmJPUFRuLzVyeGpCQVJFUkVSVVVzWnRQWUdpSWlJaUI1VjlXRXNaVmFhTU1Zd0ZoRlIyeEYyOWdnQ0QrL1VlYTd2MEhHWStNVFNGcTEzSlNZTTBsb3grZ3dlM2F6NTEzTXlvRlRWL1ZCVkpwVkFyVllqNzViZlUyNVhWVjRDQUNncnZpN01zN1N5aGFXTlhZdjJlVGZVYWpWeU0xSmdZV1hUNHV2aXdvSVFGWG9DUmZuWlVLbVVjSEIyUjcraDQ5RnYrQVNJUkNLTitRcTVITisrLzB5TDl6ZG85QlNNbWY1a2k2OXJDWW00R3ZsWmFSZy9lM0dEYzA0ZjJBNlZTb1dTd2p5a0pFU2pTODkrTFg2Y3dNTTdJWk5LNE43SkcrbEpjVnJuTzNyM3ZDOUJMZmVPWFdGc1lvWWRQNi9DbkdmZjFib1h0Ym91VkthUXk5QytrN2ZPTmNRMWxZZ0lPb2FDbkd1WXZmUU5HQm9aYTgzeEd6TVZDWkVoMlAzYk4zajIzUytoYjJDb05VY3FFU05EUjNqdFZrN3Vub2dMQzRhSFYzZVltSmszT00vR3poRk83cDZOcnRWU052YU9xQ2dyeHUvZi9Bc0xYdndYWERwMGdvT1RHL29ObjREZ2dEM28zbThZck8wY0FOUUY3b29MY2pGNjJvSUcxMU1wRlFnK3RnZEpjZUdZc2VnVk9MbDVBQUR5TWxOUlZKQ0RqdDY5Y0RXdThXbzU3aDI5WVc1cGZjdWFTaVJHbjRlcmg1ZXdsMXVsSjhWQ0txbUZWL2UrVGQ1dmFXRStKQTFVQTFLcFZFSjFHbDNNTEt4Z1k5ZE9ZMHdxcVlXQmdZSE83MzFEbW50TmRub1N5b28xSzdEbDM5aGJjbHdrekc1NWpnREF4TlFNWFhzTlFNNjFaQ1JFaG1EU25HWEMrMDBtcmRVSVJEVGx2YSszd01TMDRkY2lOVXlwa0VPaFVNRFl4UFNPcnlrdkxjS1ZTN3FEMGs1dW5qaXhkMHVEVlFycldkclk0YzFWNjRWamNYVVZMcDAvamVMcnVaajczRHN3TWJNQUFQZ09Hb1dvMEJNNHNuTWpaaTUrUldPTjB3Zi9oRnF0UnJlK2czVStobHF0Um1waU5MeDY5SU9Sc1luR3VjU29jMGhQaXNYWUdRc1JITEFib2NmM1llU1V1WTAvRWJjUmlmUmcyODRaWVdjT0kvWmlJSG8zODg4cVNxVUNvY2YyUVNhVlFDNlhRaTZUUWxwYkMwbHROU1JpTWFTMU5haXBydFJaMVFzQTJybTAxM3FzeTlIbm9WS3A0TlBIVCtjMVYyUERZVzNyQUVmWERpMjZ4N3NSSExBSGw2UFB0L2k2NWUrdjBmaU1iY3ErelQrZ0tEOGJCZzE4WnNta0VreWErd3dHalpxc2RhNm1xZ0paYVZmUWQraDRZU3p0OGlYSVpWSjA3enVreFhzbklpSWlJcUttTVpCRlJFUkUxQXEwd2xoNmVyQjhkZ1hEV0VSRWJZaEtwWVJNS3NId1NZOXIvR0RzM01rRGtNdTBxMXMwSmViQ2FZaEVJdFJVVlRSYVVhZGJuOEV3TVRQSEgycy8wV3J6dG1uTiswMCt6b205VzRSZmo1d3lGNk9tekd2eFh1KzM0M3QrUjBUUU1kZzZPTUhiZDVBUXJEbTZheU55TTFNeFk5SEx0MTJoaGt3cWdadG5GM2o3RG14eWZZVkNqdUNqdXh0dHczYTNpdkt6SVpYVUlqczlDV3ExR2haV3RzaTVsaXljZDNCMmg0bXBHUklpUTNFMUxnS1B6WDBXMGVkT0lzQi9JOXc4VjhQTXdxclpqNVdUZmxWNERaMDUrS2ZPT2YvNi9rOFlHQnJkM1UwMWc0MjlJeGEvL2dtMi92QUpkbS84R2k5OCtDM3NIVjJGOCtkUEhrUnVSZ29tUHJFVUhsMTY2Rnpqc2JuUHdzTEtGbWNQL1lYdDZ6N0RVNi8rV3l0dzRPamFBV05uUElWTDUwK2pxcUlNTnZhT1d1dFVscGZpd05aMVRlN1owTWdJeHhxb3ZGS3Y3N0R4bU5qTVFOYjVrd2R4NGRTaFJ1ZTgvOTEyT0xwMndOSTNQOE8yZFo4aDVOZ2V6SHQrQlFCZzdQUW5vYStuRDMyRG0vK01seFFUQnFBdW1KQ2FxRmxCcFd1di92RDJIWVFoNDJmQ28ydFA3TjMwSFk3dTJvaGxiNjhDQUlRYzJ3czlQVDNFWER5TG1JdG5vVklwb1pETFlXQm9CRDI5dXRDUVVsSFhCblhSYXgram8zY3ZLSlVLS09SeXBGK0pRWFZGR2NiTlhBU3BwQllBSUJLSmhPOUhYSGd3OVBVTjRPcnBwZDNLVHlTQ2xZMjljSGhzOXlha1hZbHQ4RGxKaUF4RlFtU296blA5aGszQTFDZWZGNDRsdFRYNCtyMmxHRHgyT2lZOHZxVGhKL29XQ3JrTWE5NWRnZ0VqSDhQa2VjODJPdmRxYkFTUzR5TTF4bVN5dXRaZkVjSEhvSyt2K1Urc3RnNU82TnByQUZJVG94RVJkQXd5cVFUVG4zcFpJenc2Y3NwYzlCbzRvc0hIakk4SVFmRFIzYzI2RjlMdDlNRS9FWGIyQ0ZaODgwZXpRMW1CUjNiaC9NbURlT2VyVFRDenNFSkZTYUhRWmxndWswS3BVQWhoemQ1K1l3QUFIYnk2WWNpNEdUclhpd281Z2V0NW1ScGozZnNOZ1ltWk9mdzNyTUh2MzN5SVo5NzlFaVptNW5CdTN4RmpweS9FaVgxYjBXZndhT0V6TVNVaEdnbVJvWmkyOEVXTno4OWJaYVlrb3JxeVhPczFWVlNRZzhNN2ZrWDNma014Yk9Kc2lFUjZPUFAzbjNCd2RrZjNmaTBMNFl5YU1oZUprYUdJQ0FxQXI5OG9yVEMwTGdxNUhNRUJ1eUVTNmNIWXhBU0d4aVl3TmphRnNha1pMS3lzNGVEc0JsTnpTNWhaV01MVTNCTG1GbGF3c0xLQnVhVU5MS3h0Tk1LSTllSHo2UE9uNGVEc0J1ZjJuWVRQSVFORFEranJHNkFvUHh2NTJla1lOR3F5em5haXhxWm1NRFl4YTlGOU44Zmp5OTdBN0tkZkJ3RHMvdTBieUdWU0xIeTU0ZUJsNE9HZGlMbDRGazV1TFEvMkRoejVXSU9oLzlYdk5CejJUb29KZzFxdFJzOEJ3NFN4UytkUHc5akVERTV1SHFodW90MnNtWVVWOVBUMVc3eGZJaUlpSXFKSEdRTlpSRVJFUlBlWnJqQ1cxYXVmd0toL3d6K1FJU0tpK3k4OUtVNW8reUlWMTZEa2VwNFFEdWprNHl2TUd6Sitoc1lQRE1NQ2oyaXRwVmFyVUpTZkF3Q29MQytCV3EwV1d1QllXdHVock9RNk1sUHFXcm9GK0c5cWRGOGR2WHZCeE13Y2I2eGFMN1FsMnJYK0t4Z1ptMkwyMGpjYXZLNjgrRG8yZlBVZTVqejdOanAxNndNQU1MZ1I4RGowNXkrTlZuWlEzbWh2dE9HLzd6WDZBOWdKank5QnYyRVRHdDMvblNndEtzRE1KYS9CZDlCSVlheWl0Qmlidi8wQXNSZlBZdURJeCtEU29aUFdkVTV1bmhnMmNYYVQ2MHRxYS83eDRFT0EveVprcHR4c1VieC95MXFOODB2ZStBOHNiZXdRc0dzak92bjRZdUNveCtEcTBSbGJ2dnNJdTMvN0JvdGUvYmRReGFlc3FBQ1JJU2VnUnQzMy8ycHNPQ3BLaXREQnl3Y2VYWHBpLzlZZlllL29paVZ2ZnFvUnVrcEppTUwrTFd2UmI5aUVmenlNVlZxWWo2S0NtMVZqQm95Y2hKejBxeWd1eUVGeFFkMTdRVklyUnRBUmY3Unpkb2VOZlR1TmFrMXVubDAxS3FrTm4vUTRqRXhNVVZaVUFIRk5GYjcvWUxuT3gxV3BWRmovNVR0YTQvVlY2MVordSsxZTNXS3plWFh2MjJBbGwzcjFQK1MyYmVlTVpXK3ZRa0ZPQm43NDZBV05PVmRpNjBKWXZmMUdJKzF5RE93Y1hhQlVLRkNycU5LWUo1UGVyRFRqMnFFemxxOWNMWVFOaytNamtSd2ZpWm1MWDRXdjN5Z0FRRVRRTVp6WXR3VnZmYkZCQ0pyc1dyOGF1UmtwY1BQc0FnQ0lDajJwMFI3czRCODNnMjFHeGlaWStlMDJpS3Nya1J3WEFhVlNnVjgrZjFQckh1dm4xWnV5NEhuSXBCS2R6OGVXN3o1QzExNERNWFRDVEozblRXOVVGUHFueFlZRllwRHBGSXlkK1JRR2pkYXNPSk4ySlJhSGQveUttWXRmaFkyOVpyV3UrZ0RscUtuelVaaVhqZGlMZ1RBeE5kY0lVWmlhVzhLdW5VdURqMjFxYm5rUDc0VHVsRWVYSG5oMzlXWUF3SkcvTmlBbE1VcWoybFhhRnpHd3NMSkYxMTREQU5TRllDMXQ3REZ3MUdNQTZzSlV0d2V5Z0xvL1J5eDQ2Vi9JVGt0Q2JVMFZzdEt1QUtqN0RCZzBhaktra2xvaEJIaDAxMGJZTzdyQzNOSmFHTE94ZDlTb0FCVno0UXpNTGEzUnBjZk5Lb1RsSllYWStjdC9ZVzNYRGxPZnJQczhHVEorQnZJeVUzSGdqM1hRTjlDSHQrOGdqWDFscGw1R1htWnFnODlINTI1OVlOdk9HUmZQNkE2WkRoZ3hTV2NWd3hHVG43anJBUGlQSDcrRTJwcWJiVVRYdkhzemZEbCs5bUlNR1RkRENDT0hCd1VnUENoQWE0MzZlYmM2Zi9JZ0trcUxNSG4rYzNlOE41RklENkliV2FYeWtrSlkyVHFndEtoQTUxd3JXM3RjdXhvUDk0N2VxSzI1K2ZsdGJHb0dsVktKcTNFUkFPb3FFaGJtWlNFaE1oVDJUcTV3YVYvMzV4eEpiUTNLU3dwMXJ0MVlhOTlMNTAvRHp0RkZDUHFWRk9ZSm9kaTEvMzZweVh0ODRZTnY3MnZWTVNJaUlpS2lod0VEV1VSRVJFVDNFY05ZUkVSdFIranhmVUpMS3BsVWdzcUtVdUVIcGsrOThsR0wxcEpLYXJWQ0l2WEhrK1krZzZSTEYyRnNZb3BGcjM4Q0l5TVRYVXZnY3ZSNUJCMzFGMEk1dDFZSUVvbjBrSm1TMkdpRkxLVlNBUURRTnpEVXFoVGkwOXNQRHM1dU9xK1RpR3NRZW53ZkFNRFEwQWhESjg1cThESGNQTG8wZU81dXpGejhxbFpMSDJzN0IvUWJQZ0ZCUi95Um5aNmtNNUQxSUpuL3drb29GWEw4L09scjhCc3pEWkxhR2ppNWVjSzdkMTBGTDBtdEdOdlcvZ2RHeHFhWWRhUEtocHRuRjB5YXN3d0IvcHZ3NTg5ZllON3o3OEhFMUJ4U2FTMEtjcTRKYTFlVmx3S28reUZ2eklWMXFLMnB3ckozdjlSNHprcUw4bkYwMTBiNDlQRzdxeDg2TjllVm1JczQ4L2NPcmZIYnF3d0JkUlZjL0RkOHJURTIvNFdWUXNDaFhuMExKb200QmtQSGF3ZDFyc1NHb1RnL0IwTjFoUEIwdlQ3V2ZmS0tFTHBzanRIVEZzQnZ6TlJtejYvbjZOWUJmWWVPYS9aOFN4czdxRlFxakpqMEJDSkRqa05QWHgvOWJta3hWVjM1Zi9idU95cUtzMjBEK0xVTmxnNENBb3FnZ0lxb1lNY3UxdGhiTE5GRVkzcnY5WDJUTi9uU1kwd3ZKakV4aVltSnZTdllGVkVSeElJSWdoUXBBdEk3Yk4vdmo0V1JkWGNwaWhxVDYzZE96bkdmbVhubTJXV1pYWjByOTEyTy9Kd01QUGp5aDBKZ3FpbHlXM3VrWDRqSGhiTXhPQmtaQVIvL1FQU3VEemRxMUdyRVJlMkdDQ0lVRitUQ3UwczNGRnpPeE1XRU9FeTRlNGxKSmJJSnMrOFgycXNCd0xuWVNDRzhFUnNaQWExV2crbjNQUVc1clhFRm1tTjd0NktrSU05b3pGd1Zzd1lpa1FpMjlnNjMvT2Evb3E0V1czNzlVZ2lDNWFRbkkrTkNQR1kvK0lMWm9COEFyUHJ5TFpPeGVZKytndTdCZ3lBU2lURHovbWV3NnN1M0VITm9GOXE1ZTZKWEUxV3g2TTUzOGZ3cHVIdDFFZ0paVGVuY3RTYzZkKzJKWTN1M21Gd3Z6WVdKMXYyNFZQaHo0OHB1ZFRYVnVIQTJCbDZkL0lSd1ozRkJMdjc4OW4zb2RWb3Nldlp0eUcwTXY1TU43OGsxMzMrRTlTdVdZZVRrdVJneGNZNVFIUzh6NWJ6RnNKVWxPcDBPR3JXaE1takk0TkZtQTFsdHhUY2dDQ0dEUnd1UGxjbzZJU3lxcUt2QjJlaERDQWpxaTM3RHh4a2RWMTVTaEwyYmZvTlliRnJoS1RzOUNWY3VaN2JKWjZOS3FVQlpjUUVLODdLUmxuamE3RDV6SDNrRitUa1p5TXRPTndvaTMvZk1XM0R6NkloZGEzNFU1cnFZRUllTUMvSG9PMnljRU1pS1AzRVk4U2NPdDJwZCtUa1p5TS9Kd01oSlYxdFZSa1ZzaEVRcXc3eEhYMEY1U1NFaTF2Mk11K1k4QUUvdkxtYm5hT3FhVFVSRVJFUkU1akdRUlVSRVJIU0w2Q3ZLVVA3cHF3eGpFUkhkSVJZLzkzOEFER0dYTDk5OHpLUkZUTTZsbEJiUFpTMjN4UXNmckFCZ2FHa1lmK0l3bnZ6Zmx3Q0FqSlFFWktVbFlmUzBCZWpnNDQreTRnTEliZXhnWTJkY0FhYWhjazNqOW9pTnVYcDB3T0F4MHl5dW9hYXF3cWhkWVdOZGUvVkQxMTc5ekc3YjhlZjNrTXBrMEtqVlVLa1VjRzduamg1OVc5Zm02Rm82blU1b00yU09WQ29WZ21jQVRNSllEUnJhRGtsbDVsK1R2eE5ydVEzU2twS2hxS3RGY09nby9QWGRCNUJJcFFpeENVTkpZUjdXZnY4eDZtcXFzZWk1dDQyZTc0Q1JFMUZWVVlhamV6Ymo1Nld2WWVLOGh4QVExQmVMbm4wYk9xMFdIengzRHdhTW1vaEJveWJoY2tZSzltLzlBNzBHREVkeGZnNks4NjlXcUlvTTN3Q3BWSWJBa0ZDa3hNZEFJcFdaQko3YVV2OFJFOUNqNzJDejIySU83a0pjMUI0ODhOSUhzTFUzWHdYSTN0RUZBSkNXZEFaUkVSc3hjL0V6Y0hIM0JHRDRYUmd4YVk3Sk1TV0ZlU2dydW1KMm16bHFsUkxkZ3dlMnFLcmJxaS9mZ2s2bk5idE5xOVVnUGVtc3lYakRlN3lzcU1Cc0VBMEEvSVA2UUNLUm9ycWlER3QrK0Foalo5d0h2OEJnT0xWelEvOFJFNUFjSHd1NXJSMzZqekMwdGRicGRQanA0MWZnNk95S2tzSjhsQlRtRzgwbkVvbU1XcGJwOVhvYzNiTVprYnZXb1dQbnJsank0bnZRcUZVUWlVVFFxRlhZdXVvYmxCVVhvblAzWGxpLzRoUE1lZmhsK1BnSDRzR1hQelRiU3F0SDM4RndkSEVUSHVkbHB5TXZLdzJLMm1xY1BCeUJ3RDZoQ0JrY1puTGMyZWhEUmhWZFZuejBNc3FLQzh5K0pvQWhpSER5eU80bTI3ZE9uUHVnVVRDakxWU1dGU010NlF4R1RqYUVGc2JPV29SdHE3NUJmazZHY0ExdmtINGhIdHRYZjRjSFh2b0F6dTJNSzJRMURxMVpXY3N4LzdIWHNIWFZOd2pvYWY0NlMvOGVwNC90UTBsQlBzYk92RThJUVEwZU93MERSbDROY05WVWxjUE80V3FGd0pyS2N0amFPMEpVdno5d3RjSWxBTVJHaGd1QktNRFFPblQzK3A5aFkydVArNTUvMXlSSUk1VlpZZUdULzhXT1A3L0hrZkFOdUhEbUJDYk9ld2lkdS9iRXFDbnpNR3BLeXl0WnFWVktiUHJsYzZTZVA0Mmg0MmZBMWtKbHQ2elVKRVJGYkd6eHZJMTE4QTJBZjVDaHNxZUx1NmZSTmFhMnVsSUlaTVVjMmdXbG9oWmpadHdMajQ2K1JuTmN5VEdFbUMxOWgycEt6S0ZkWnF1SWV2bjRtN1NJdkhBbUdtcVZFZysvdGhTMmRvNXdjSElSdHUzZXNCTHBTV2ZoRTlBRGovN25VMkc4SURjTFcxZDlEV3U1RFJ5YzJ3bVZCRDk5N1FFTUhEWEpxTExZd0pFVDRlanNpaTdkZTV0ZDY0bURPK0hkcFp2cCtBRkR5TTVLYmdqWkZsek9STUxKS0F3S200eUFvTDdJVGpQOER3Y2VIWDNoRTlDalJhOExFUkVSRVJFMWo0RXNJaUlpb2x0QVgxR0c4ZytmaDdhaGRRL0RXRVJFZDR4VUN4VU9Xa01rRXNHKy9xWmNibVlxUkNJSWo1UFB4c0RkMHh0RHhockNWTHZXL0lpU3dudzg4ODUzd3MxYW9IR0ZLL04vbGJlMWM0Q1BmNkRGTlpTWEZMVjYzVmxwU1RnWEc0a2hZNmZqMk40dENCMDlGWHMyL1FhL0hpRkNHT3A2cEo0L1pkUnE2RnJENzVxTjBkTVdORHRQVG5veUFNRE5zOU4xcitWV1Nqb2RqWTZkdXhyZEhGZlUxZURYejk2QVRxdkQvTWRmRXlwZ05EWjYyZ0xZMmp0aS85WS9jR3pQWnZqMzZHTzJkYVMzWDNlRVRiMEhCN2Y5aVlUWUtHRmNyOWZWN3kvQ3R0Ky9CYUNIM05aT2FNTjFNOGh0N0l4YWVScHRxdzhYdXJoNVdBemJOWkJJcENndXlNTlBTMS9Eak1WUG1iVFh1dUYxMnRxaFhYM1E2M29wNjJxTkt0ZGM2OExaM3hDajVBQUFJQUJKUkVGVUU3aHc5b1RaYlM5OXZCSzI5bzZRV2xuQjJ0b0dmMzMzUGliY3ZRU0R3aVlEQUhRNnJkRjFRS1ZVUUsxU29wTi9vRkhid0FZaWtWZ0lDRlNWbDJMNzZ1K1FrWHdPd2FGaG1EVHZJVmhaeTZIWDY1Rnk3aVFPYnZzVDVhVkZtTG40YVhRUEdZUk5LNy9BSDErOWpZR2pKbUhJMk9tdENqb2UzYnNWS21VZHdxYk1ON3RkcjljWnpUZDQ3SFFvNm1wYVBIOWorZGtaT0JkeitLYTAzU3d2S1lUY3hsYTR2dG5ZMk9IK0Y5NUZWbXFTME5xcndaV2NEQUJBZHRvRmxEamttY3psM3lORXVNNDdPcnNLSWQvcmZkNTA1Mmo4TzNzdHZSNklQYndMK1RucHVQdkJGMkhuNEFTSlJBcUp4UERaSGhXeEVWRjdObVBoay85RjUyNjlvTldvOGRmM0g4TFd6Z0hURnowRk53L2phcFpLUlMxaUQxK3RwbFZTbUljZGZ5NkhkK2V1bVAzZ2k2aXRxa0I1YVpGUmFMQ21xZ0lWWmNXWXZ1aHArSGJ0aVlQYi9vUlUwdnJiQklxNldxei9jU215MHBJd1l1TGRDSnQ2ajhWOUwyZWtDRlZIVzZ2dnNIRkNJTXVTMnVwS25JemNqVjREaHB1RXNRQkFwOWNCdUw0QTk4V0VPTE0vVTdWS1pSVEkwbW0xaUkyTWdHZW5MaWpNelVMNHVwOHhaT3cwREIwL0V4Zk9ST1Awc1FPWS85aHJzTFZ6TUFxdVZaWVZBMmk2Rld2eGxWejg5b1Z4ZFZidkx0MXd6K1Avd2Y2dHEzRXFhbzh3SHJWN0k3eDgvSVZyVGtsaEhoSlBIYnU2VHAwT08vLzZBVmJXY2d3YmI3bnFLUkVSRVJFUjNUZ0dzb2lJaUlodU1vYXhpSWp1YkFteGtRQU1OeDdQSEQvUXF0WmoxeW92S1VSdVppcWtNaG5XTFA4UWsrNTVCTE1mZUI1VkZhV1FTR1hJejg3QXBaUUVqSisxMk9UbW4wYXRCZ0NMSVlUMEMvSDQ2bjlQWFBmYXJsVmJYWWx0djMrREFjTW53TTNUR3dBUU1qZ01hVWxuc0h2OVNzeFkvTXgxeiszbTJSRzkrZyszdUwxVEM2b3paRjQ4aitUNEdMaDdkV295aUhhOWRGb3QxSTBxanR3SXFWUUt2UjVJaVk5QjJGVGpvSm5jeGc3alp5MkdwM2NYNUZ4S3daSHdEVmowN050RysyZzFhb1NPbmdMZmdDREliZTNNaHJFYXlLeXNJYmV4eFN2TFZnbGozN3oxSlBvT0c0ZmhkODBHWUdpRmRTUjhmWnM4dCt1aDErdGJ2RytYN3IzeDhLc2Y0Ni9sSDJEOWltVm1XeG5laUpPUnUzRXljbmViekRWaTBoeWhyV0p6VGh6Y2lXTjd0d2lQNVRaMldQalVHOWk0OG5QczJmZ3IybmZ3UWVkdXZhRFRhVkZkV1c1VVlldStaOTZDalowOXhreGZLSXdWNVYvR3hwV2Zva3YzWUFCQTZ2blQyUHI3TjlCcTFKaXg2R2tFaDQ1Q2VVa2hqa1JzUk5McDQ2Z29MWUp2MTU2WS9lQUxRbmhoN2lNdkkrYlFUaHdKMzRpNEkzdmcxeU1ZM1lNSHRlaWFOM0xTSFBnRzlFQnBVVDVxcWlyUXVWc3ZvKzA2clJiaVJvR1A0UHFXaWJVMVZkaTMrWGQwRHg0SS94NGhScTNPcWl2TGNlcm9YdlFhTUJ5dTdUc0k0Mzk4L1E0Y25WM05odk11bm85RGVXbWgwVmp4bGNzQWdEMGJmeFdxd3dDQVhtZjZQaXdwekVNN2R5K2pNWkZJak9nRDI4MCtiM2V2VGpoWC94bGh1czFiQ0dTWlUxWjBCVm1waVUxdXA3YXg3ZmR2aktwTE5iaWNrWUlOUDM5cU5GYVVsMlAwdUtxOEZNdmZldzRBb0ZHcm9OUHBzUFNsUlFDQW1mZWJmZzZxVmNvbXc0TDloNCtIbzdNck5xNzhEQnQvL2hUM3YvQWVBTU4xOGNDMlB4RzlmeHRDQm9mQnQyc1FBRU9iNFJtTG5zTFdWZC9ncDQ5ZnhkaVo5eGxkWjQ3dTJReVZvaFllM29hS2RxN3RPMkR4Yy8rSGpyNWRJWlpJc0hMWjYramFzeittTEhoVU9DYng5SEhzMmZBTFhsbjJHL29PSFl2ZUEwZTBPdUJZV1ZhTXRUOHVSY0hsVElSTm1kOXNaY0xoRTJjYnRjdHJhN2IyanJqMzZUZGhaVzJEcUlpTkdIYlhiS1B2VVRxdG9jSmhRMHZIMWxqMDdOdG1xMDVkNitEMnYzQWw1eElXUGZzMk9uZnJCWWxVaHYxYmZzZXBvL3RRVzEySkNYY3ZNVnVOdExxeTNQQWNMQVNVOVhvZGxJcGExTlZVNCtGWGwwSXNGaVB4MURGazE0ZlNkVm9OL0FLRE1YYm1mUUFNNGUvR254bUhkNjZGV0NLRlZtUDRIcG1lZEJaNTJlbVljUGNTazJ0VVd0SVpzd0granAyN1dteHRUVVJFUkVSRWxqR1FSVVJFUkhRVG1ZU3hwREk0UHZrbXcxaEVSSGVJb3Z3YzVHU2t3TTdCQ1htWnFUZ1hjeGlGdVZtWU1PZUJSbnRaRHNkY0t6N21NQ1FTS2NSaUNkUnFGWDc3L0Uwc2ZQSU50Ty9nQXdDSURGOFA1M2J1Q0I0Y2h2Z1RoNDNhOG1pMUdvaEVZb3VWTndKNjlzT3NKYzlhUEhkNWNTRitXdnBxaTlhcDArbXc2WmN2SUJLSk1XcnFQY0tOUFpGSWhNbnpIOEdxTC80SHowNStDQjA5cGFWUDNZaHIrdzR0Yml0blRzcTVXR3hkOVEyc3JPV1lzZmhwaS91ZGpUNkE4M0ZSRnJjM0plbE1OTGI4OXRYMUx0SElnSkVUMGFWYkw2aFVTdlRzUDlSa2UwUGJ0YVF6MFNqSXpUVGFsbnIrTkxiLzhTMG16Rm1DM2dOSG1wMC85OUpGckU5SmFMSWRtbGpjK3B2UTE2dXM2QXFxS3Nvc2JxOG9OZHpzemM5T2g1VzFqY1g5WE53OTRlRGtBaGMzRHp6dzBnZUlQYlNyVFZ1K2RlczlBQjE4L2RHdFYvTUJyNTFyZm9DTFc5T1Z0R1F5SzlqYU83Ym8zREl6NFFlcHpBcHpIM2taOFNjT0NZRW1sVktCd3J4czVHV2xRYWZUUXFOVzQ1bDN2b08xL0dvVnAvTFNJdXhhK3lNNitRVml6a012QVFEc25aemg1T0tHbWZjL0kxeGZiTzBka1hzcEJWMjY5MGJJNE5FbVFVYVJTSVRCWTZZaE9EUU1KeU1qY0M0bUVwMzhXaFoydExLV3d6K29MMzVaOWgrVWx4Ymk0VmVYR2xXQzAyZzBabHVGMWRWVVFhTldZdnNmMzBLbjA4Ry9Sd2lDK2cxRnovN0RVRlo4QlVmQ044QTNJRWdJWk9WbHBTSHo0bmxNbXYrd1VhVWJrVWlNanAyN0FqQUVhQnByYUIxWlUxMEJwYUpXR0RjWERDek16WUs3bDNIRlBhZDJibmo4amMrUm01a0tyVWJUL0dzaGw4UFR1NHZKZUhsSm9kRnJFbnM0SExHSHc1dWRqNjZmVXp0M2RPemNWUWk4WEV1dFZwcThYMVJLNDNhNjFqYTJHRjBmZnJ4dytqZ0s4cktGU2xEdHZYeE01MVFwWVMyM2ZGMERERzJDRno3MWhsQVJxWEUxdTZIaloyRE05SHVOZ3JlZC9BTHg2SCtXSVdMZFN1elo4QXN1SlovRHRQdWVoRXBSaDVpRHU5QnYySGpVMWxRSno2V2x2N2NOV2h2R2FnaXkxZFZVQzRGUFMvUTZRMldxVy9FWjFNa3ZFQ25uWW5GNDF6clUxVllidFpsdUNDTmRUOHZDNXVqMU9od0ozNGpvQTlzUk9ucUtJVXlyMVVLdjEwTm1KWWV5c2d3aWtTRkU1ZVBmQSszYWV5SDEvQ2xZV2N1aDFhZ1JmV0E3MnJYM012dStTVTA0aFhNbkRpTzQvdnVnUjBkZmlDVVNaS1ZmTU5yUFdtNHJoRWtiVjU3TXZIZ2VTYWVqTVdUY0RFVHYzd2JBOFA2YnNmZ1o5QjVvR295UFBSeHU5bWMxZnZaaUJyS0lpSWlJaUs0REExbEVSRVJFTjRtNU1KYlRDeDlBMW9LYmZrUkU5UGNRdFhzVGZBSjZRRkZYaTg1ZGV5SjB6RlRzL09zSGVIaDNobGFqZ1Vna2duV2ppaXROVVNrVk9Ca1pBZitnUHNoT1M4STlqNytPTmQ5L2lMVS9mSVFuLy9jMWNyTlNrWHIrRk9ZOC9CSXFTb3V3ZmZWM2tFaWw2RFhBY01OTW8xWkRabVc0YVZwd09STUZlZG5DM0RWVkZaQktaYmlZY01yaStXdXJLZ0FBV2FsSlVOUmREU1gwSGpnY0lwRnh5R3ZQeGwrUm5YNEJTMTU0RDNJYjQ5YUUzbDI2WWVTa3VkaS81WGUwYy9jeVcrM2hadEZxTmRpLzVRL0VIZzZIbzdNcjVqMzZxdGtXZncwOHZidTBxSnFTUnFQRzBUMmJqY1pjM0R3UUVocG00WWpXNmRpNUszSXVwVUNuMWVLYnQ1OENZSGcvbkRpNEUzRkg5a0FpbFpxMEQ5VHI5VGh4Y0FjT2JGME5uNEFnZE8zWlg5aW0wMnFSbVpxSUMyY01iZkRPeHgyRmc1TUxCb3k4QzhVRnBxM1R0RG90eEJMTExiVGEydkg5MjNINjJMNW05MXZ6L1VkTmJyOXI3b05DSlJoYk93ZWpkbGg3Ti8yR004Y1BHTzEvYmZXYUJyYjJqbmptbmU4QUdNS0dLZkV4QUF3dDVRQWdKeU81MmJXR2hJWkJyOVBpd3Bsb09MdDZ3TXZIOHZ2dVJrZ2tVdlFiTmw1NHJGWXFFUm8yQmVObUxVSkdjanorL1BaOW9iVlpnNysrZlI4dWJoNlk5K2lyUWtqSnE1TWZIbm45RTRoRUluenoxcE9vcmFrUzlyOXlPUk5KcDQ4M3VZNVpTNTR6VzgzR1hCVStLMnZETlZBc0Z1UHVoMTdFejB0Znhib2ZsK0tCbHo0UXR1bDFXcE4ycTlXVjVjaTlsSW9wQ3g2RFRHYUY5QXZ4U0RnWmhiVEUwK2paZnhocXF5c0J3Q2prNXVYamh3VlAvQWRkdXZjMm1zdGFib01IWC83UTdIT0pERitQSStFYk1Idko4MGFCQXAxT2gyTjdOcU9EYjRBd2R0ZmNoNkJTMUVLbFZKck1zKzdIcGFpcHFqQzVYamFtMSt2ZzFja1BENzltM01LeXVxSU15OTk3SHVObUxVTHd3Skd3c3BaaitNUzdFUmd5Q012ZmZRNmpweTFBOEtDUk9MUnpIZElTVCtPUjE1WWlJZTRvanU3ZUJMUzhvQnhkSTNUMEZJdkI0ZmVlbm9zdTNZTng5NE12R0kxblhqeVBuUFJrb1ZxYmxiVmN1QTRWNWVXZ3JLVFFZaVU4bFZLQm1xb0tPTHE0TnJzMjN3QkRCYXpDdkd5cyt2SnRhTlFxVEYvMGxNWFBIV3U1TFdiZS93eDhBZ0t4WitPdjJQcmJWNWo5NEl0d2RIRkYyTlI3RUw3dUovTW4wdXViYktIWVdtZU9IMERFK3BXUVdWbmozcWZmaEcvWG5rM3VyOU1aS2xNMVhKdTBHalUwTFFnMkFvYVFhTU0xcE1IWjZJTTRHMzNRNGpIZGd3ZGg0S2lKaURtMEN4NGRmWVhBczY0K0dDYTVDWUdzMk1NUk9CS3hBZjJHamNQNDJmZmoyTDZ0aURtNEU3WFZsZWc5Y0FUR1RMOFhOZFVWQ0YvN0UzNy82bTA4OXNibjJQSG45OURVVitGMGRISERqRVdHN3dZMVZSV0lpOXFEdFBPblVWZFREWTFhamNDUVVPRzd6bWV2UHdqQUVISnQvUDBuNGVRUm9UV3VWcXVGWjMzRnRMZ2plK0RvN0lxaDQ2OEdzb0NyVlFxdnRmREpONXI5bVJJUkVSRVJVY3N4a0VWRVJFUjBFekNNUlVSMDU4dlB5VURTNmVPWS9jRHpPRnJmV3F6djBMR3dkM1NCZjFBZjdOLzZCNnpsdGszZW5HL3N4SUVka0VpazZOcXJIN0xUa21CbExjZjh4MTVIV2RFVlNLUVM3TnUwQ242QkllalJaekFBb05lQTRUaXdkVFc2OVI0Z1ZGRm9DRFNrWFRpTDAxRjdqZVl2TGJxQ2JiOS9BK2QyN2libnJxMnBna3FwZ0tPeks1TFBua0J5L1UwN0FBanFPd1JTMmRYbmNHRGJhc1FkMlkyNzVqd2dWSnk1MXZDSnM1R1Zsb1FOUHkzRDdBZGZRR0NJYWV1d3RsWmRXWTcxS3o1QmJtWXFBdnVFWXVxQ3gyRmpaOS9rTVo2ZC9GcFVpVXRSVjJNU3lPcll1YXZGNTM4OUNuSjk0ZDFvdmowYmYwVUgzd0QwSGpnQ29tdXFVUlFYNUdMWFh6OGdPejBaZzhJbVk5eXNSVVloblBOeFI3SHRqMitGMWt1RHgwekQySm4zUVN3V213MWtxVlVxeUt4YUZoeHNDOE1tekRTcTd0YVlWcXZCbXVVZlFxMVNJcWpmRUlTT25tcHhuc2JWaEtvcnluQTVNeFhkZWcrQVdDeEc1MjY5WUgxTldERDViQXlLQzNJeGVPdzBvL0hHTi9UVktpVTJydndjMWphMkpqZjZXNkttc2h6Qm9XR1lkcTlwTUttNnNod0ZselBOSEdXcXVqNGdlUzJkVm91YXFnbzRPTGNEWUtnZzFmQStiMmhiV2xLVWo3U2tNOEl4SllWNTZPUWZpTVJUeHdBWXdvU2R1L1VTS3V3b2xYWHc3dElOdlFZMFg2RzFzcndFaDNldWhWNnZNOXNhYzhMcyt5RzN2ZnA3ZHk0MkVubFphY0pqRnpjUFRMN25VV3orOVV0RXJGOHBoQXcwR28xSkZaNzg3QXpzM2Z3YmR2ejFQYnAwNjRYQVBxR1lPUGRCb2JwTGFYM0x2c2J2QTVGSWJMWksyb1d6SjVDVG5veHhNeGUxdUNXWldDeUd0MTkzcEo0L2hRNitBYkN4czRmY3hoWnlHMXNVWDhrMWU4emdNZE13ZnZaaWkzTnVYZlcxMldQUHhSNkJWcU9HdllNejVMWjJlTzJ6UHdBQUZhWEZBQXlWbkJ4ZDNHQmxMWWRJSklLaml4dUdqWitKWWVObnR1aTVrQ21WVW9IRE85ZWljN2RlcldwejJybGJMNlFtbmtaeWZDeDZEMnhkVmVQaUFzUFAzc3BhRGtWdHRkSHZ5clhLU3dyaDFNNGQ3bDdlNkR0a0RIUTZMWlNLT3NSR1JqUjduaWtMSG9kUFFBL0liV3l4K0xuL2EvS3pzSzYyR25KYnUxWTlEM01VdFRYWXRmWkhKSjJPaHBlUEgrWTg5SkxSNzZZbEtxVUNBSVJxaUhzMy80NjRJeTFyRTN0dCsxM0FFR1JyQ0ZrQmh1dmJuZzIvR08wemZ0WmlaS2NuSTJMOVNuVHdEWUM3VjZlckZiSmtiUi9JR2pocUVwemF1UXZmaFRyNkJtRGdxRWtJQ1IwRlJ4YzNBSUNEY3pzODhOTDdLTXEvRE9kMjduamhneFhRNmJRUWl5VkdQNS9hNmtyRUhOb0ZILzlBU0dVeURCazNIYU1tejBONVNTSDhlNFJnN0l6N0lCS0xrWmVWaHZ5Y1M5aTFaZ1hzSEowd2FzcDhCSWFFQWdCeU0xTng1ZklsQUVEdlFTTVJNamdNVm8zYXdSSVJFUkVSMGEzRFFCWVJFUkZSRzlNVkY2QmkyYXNNWXhFUjNlRjJyMThKRjNkUEJJYUVDb0VzQUVKRktFVk5OV3pzSFZvMFYyMTFKWTd0MjRvUkUrK0dSSEwxWnFEY3hoWmVQbjQ0dW1jemlxNWN4dU52ZkM1c0d6MXRBWmEvK3h4T0hOaUJrWlBuUXExU1FpWXozRkM3OWtiOXNiMWJFQm0rQWRQdWZRSjlob3dCQUN4NzVYNk1uRHdQb2FPbm9MeWtFR3UvL3dnMjlnNll1ZmhaT0xWek03dk93N3ZXNGZpK2JSZzhkaG9HaFUyMitIeEVJakhtUFB3eWZ2L3FiV3hhK1JtbUxuekNZZ0NuTGRSVVZlQzNMLzZIeXJJU1RGbndHUG9ORzNmVHpuV3plSFQwaFVkSFgrSHhvUjFyNGVyUkFUMzZEakhhVDFsWGk1OCtmZ1UydHZhNDUvSFgwYlZYLzJ1bmdrZEhYNHlmdlJnOSt3L0hsMjg4Q2lkWGQ0aEVodEJIZm5ZNnRGb3R6c1VlTWV5czEwTlpWNE1yT1plRXNmenNkR2cxR3B5TFBRSlA3ODVDUzd1MjR1emEzdUtOK29TVFVWQ3JsSEJ0M3dFcDUrSXdldW9DdEd2djFleWNLUWx4Q0YrN0FndWUvQzhDZ3ZxaVcrOEJKaUdMc3FJcktDOHB4S2pKODVxZGIrejBlOUYveEFRQWhrQmVVeVFTcVZBdFovbTd6MW5jcnkxYTBPWG5aT0RYejk3RVBZKy9oaTZCd2ZWaEN1TkExcFdjREJ6ZnQ4M291T1N6SjVCNjNsQWhyM3Z3SUtIbFlRTjNyMDVHdjZOS1JTMitlK2Raako2MkFIMkhqaFhHQy9PeWNYam5Xb3ZyNjlGM3NCQXdBSUM4N0hTalFCWUE5T3cvREJmT25FQkM3QkVNSGoybHZxS2cyaVFBMTdWWFA3ejQwVXJrWkNRakpUNFdVUkdiY1A3a1VTeCsvaDBBaHJab3J1MDd0Q2c0bDNreEVYRkhkbVBNOUlVdERtUUJoaGFJTVlkMllWRFk1R1lEbmdCdzZ1aGVKSnc4WW5HN1VsRUxkODlPSnVQeEp3N0J3Ym1kU1hpMXJOZ1FPbk55TVg5TnB1dW5VYXNRYzJnWEpGSnBxd0paQUhBeWNqZDY5Ui9XNmtCV2V1SVppRVFpaEsvOUdUV1ZGVTBHZ3RmL3RBd3ViaDZZKy9ETEdEZHJFWmErdEFnaWtRaFNtUldVaWpyb2RUckliZTJnMVdpZ3FLc1Jnb28xVlJXWVBQOFJJWHp0Mk1SN1I2bW9oVWF0Ym5FclZVdXkwNU94N2ZkdlVGNWZIV3pjckVVdHJqUlZVeDgrdGJXNytuMUpJcFZoK24xUE5ubGMvSW5EeU10S05SbDNjZmMwdXBiVlZsZWFCTElrVWhsbTNQY1VmdjdrTlVTR2I4Q2NoMTRVcW5MZGpBcFpZckVZZ1NHRGtIRHlDTUxYWHExVWRuemYxaFlkMzdoS3BwdW5OMTc1NURlSVJDSjgrdHJWOXRqT3J1Mng4S2szaGNmdE8vakFMN0FZWC8zdkNUencwZ2Z3N3RKTjJPYm0yUkVoTUx4RzNZTUhBb0JRall1SWlJaUlpRzR0QnJLSWlJaUkycEN1dUFEbEh6NFBYVW1CWVlCaExDS2lPNWFOblQyR1RaaGw4ZVorZms0R1BMMjdORGxIVGtZeVVzK2Z4dER4TStEcDNSbUR3aVlMYmVZYXBGK0l4NkVkYTJBdHQ4V0duNVpCbzFaRG8xRUw3ZGVpRDJ4SHYrSGpvVkdyVFNyTTFOVlVZK2RmMytOU1NnTG1QL2FhMElJTkFOUnF0ZEFxeU5tMVBaYTgrRDQyL1B3cGZ2em9KZHgxOXhMMEdqaENxTHFrMDJvUnZ1NG5uRGwrQUwwSGpzQzRtY1l0Mzh5UjI5amkzcWZleEc5Zi9BL2JWMytIck5SRVRKejMwSFZWSFdyT3JqVS9vcnk0QUF1ZWZNUG9PZDdwdEZvdFNncnpVRnA0UmJpWnF0Y0RBMGROeHZDN1podTFpeXdyTm55M2NISHpnSWQzWjNoNGQ0Wk9xNzA2bDBhTGlQcVdWU0tSU1BpelZxdUZYcS9IbWVNSGNENHV5dWo4RWV0K3dxZ3A4MHdDV1hVMTFSQ0owR1IxbCt1aHFLM0dvUjEvd2RIWkZZdWYrei84K09GTDJQSG5jaXg4NmswaDhHUkpXdUpwV0ZuTDBibHJyeWIzYXkyTldvVmxyeXhwY3A4Qkl5ZGkwcnlITE84Z0VrRWtFbVBncUlubzA2aHlTMVBPUmgvRXlTTjdnR3VxVUYzT1NJRmVyNE9icHpkS2k2NUFyOWZEeGMwUWJsT3JESlZtUWtkUHhlQXhWNnVBdmZmMFhOdzE5eUdMTGFqTVVhdFVxS21xYU5OV1pvMU5tdjh3aG95YkRvLzZ0bGtxbFJJT3pvWTJiclhWbFNidEp1MGNuTkIveEFUVTFWYmpXSDBBTmlQNUhGemNQWVhIMTVMS3JDeTJvN3RaQW5yMmF6SVFlbXp2RmlnYnRZUUZESjhEeFFXNUdEVmxuc25uU1dacUlrUWlNZHAzYk50UUpOMThlcjBlVmVVbEdETjlJZVEyZHRCcU5UZ2JmUkErQVVISXowNFg5aHM3OHo2RVRaMXZkS3hLcVVCUlhyYko1MW5ZdEFVWU5Hb1NkcTFaZ2RLaWZDeDY5bTJrSlozQm11VWY0cW0zdjRHMTNBWWZQcit3eFd2TXo4NEFBTFJ6Yno3MGFvNVNVWWZETzlZZ05qSUNkZzVPbVB2SUs2MnVpTm53MmVYVXFIcW5SQ0lSMmpGYmtwT1JZamFRMVZJZTNwMng0TW4vd3NmZjBCcXk0Zm9wdStaN1ZGdlNhWFZRS1JXWXZ1Z3BpRVJpNkhWYWJGKzlISVBDSnNQTHh4OEFjT0xBZGxqYjJLTHZVTU4xNUZMS09TU2V1dHBDMWx4bFFnQW1yV2NCdzNzUUFQNzQraDJ6MS9LZ2ZrUE5Wbk5zU3NxNWsyYXIvTG00ZThJdk1MaFZjeEVSRVJFUkVRTlpSRVJFUkcyR1lTd2lvbitXU2ZNZXNWaEpxcmFtQ29WNTJlamJUS1dtc3FJQ0hOdTdCUU5HVE1EQ3A5NDBHMWJxMkxrcmZBSjZ3TVhWQTdZT1RyQ3hzNGVOclQxczdPd2hFb214NWJjdmtaRjhEbXFWUWdpdGFOUnFuSXdNUjlTZXpYQjBkb1YzbDI3WStQT25Sdk5xTldvYzJyNEdSOEkzQ0dNNm5RNERSMDdFamo5L3dNRWRhekJnK0FTRWpwbUtyYXUrUnNxNWt3Z1pISWFwQzUvQXI1KzlnY3J5RXVFNHRWSUpBRmoxeFZzUU5icnBOM2pNVkR6dzR2dFl2MklaNG1NT3c4WGRFeU1tM3QzTUs5czY1YVZGU0RsM0VyNWRlOTdSWWF6b0E5dFJWbHlBNm9veVZKV1hvcnlrRURFSGR5TG00RTRBd09OdmZnRUFrTnZhWXR6TSsweU96N2dRai9CMVArSFZUMytIdGR6R1pMdFVKaFBhb0RXMmZmVnlKSnc4QWl0ckd6eiszOCtFVm5pV3FKUUtmUDZmaCtBZjFBZjNQUDZmNjNtcVptblVLbXhjK1RrcVNvc3g3OUZYWU8va2d2R3o3OGUyUDc3RjJoOCt4dnpIWHJNWTV0T28xY2k4ZUI1K2djRTNwZDBVQUV5YTk1RFpLanByZjF6YTdMRmlzUVFQdi9heEVOQXNLY3hEZVhFaC9JUDZBRENFR3M1R0gwUmdTS2h3VFJreGVTNDhmZnlNcXNZQVFIWkdNcHphdWNIWnRUM2lUeHdHQUhTb3Y1R3ZWQ3FFbG5ZM3FydytKTkhjKytGNjJUazRDUlY5QU5SWCtETUVJV3BycWhCemFGZVR4OWRXVjBHdjE2RzZvc3ppdnJaMkRyYzhrQ1dWeXBwcy95YVZ5cUM4Wml6bTRDNklKUkwwR3piZWFGeXRVaG9DUFA2QmtOdFlualA2d0hiNDkralQ1cFhzNlBxb2xRcnMvT3NIcENhZVJqczNEOXovd25zQWdNanc5U2d2TGNLa2V4N0JwcFZYcTEzS2JXeWhxSzNCOXRYTE1Yak1WTFR2NElQODdIVG9kRHI0K1BlNHFXdE5Tem9Mc1ZnTW40REFWaDFYVjFPTmxIT3hpSXJZaVBMU0lnUVBHb203NWp4d1hTSGQzRXNYSVpISzRPNWxXam51WnZNTGJCUlNWeGwrTTY4TnR0OE12UWVNZ0ZnaWdVYXR3dmJWeStIakh5aFV3engvOGdqc0hWMkVBSzJpcnNZb2tHWEo3QWRmZ0xhK3loY0FYTHFZZ0tpSWpRQU0zL2VHVDVrUDM0QWdvMlBzSEozUVdtZWpEMEVzTVExM0JZYUVNcEJGUkVSRVJIUWRHTWdpSWlJaWFnTW1ZU3hyT1p5ZWZaZGhMQ0tpTzVpbE1CWUFKTVFlZ1Vna1FrQjk0TUtTMnVwS2lFUWkyRHU2V0t5MEpiZXh4ZjNQdjJ0eGptZmYvUjUyRGs0NEczMFExbkpEWUNVKzVqQU9idjhMQTBkTnd1aHBDMUJaWG9McWlqS2o0MVovK3g3NkRCbU5udjJIR1kzN0JBU2g1NEJoT0xqdFQrUmNTc0V3Mld3TUNwdU1kdTVlR0R2elBvaEVJdlFiTmc1S1JaMXdUSDUyQmhKT0hrR2ZJV09NV2g5MTdOd1Z0dmFPdU8rWnR4QWZjL2ltdEJJc3pNMENBRlNVRkdMOWlrL003bU50WTRjWmk1NXE4M08zcGJQUkI2RlJxK0hVemgzdUhUcWh0TGdBL3Y2QkNCMDlCWTR1cm5CeDgyankrT3JLY2xqYjJKb05ZMWtTZXpnYzhTY080YTQ1RHlENWJBdzJydndNOHg5N3JjbjJWWGxaYWREcGRPZ2UzTG9xS0UycHFpakQ1bDgrUjNaNk1rWk1taVBNSFJ3NkNoV2xSVGk4YXgzKytQb2RUTHYzQ2JPaGs4elU4MUFwRmExdU85WWFOZFdWS0M4cE1oblhOYm9CYmtua3JuVTRHYmtiVDczMUZWemNQWEZvK3hwY3VuZ2V6Ny8vQTJSVzF0RHJ0RGk0L1UvVTFWUWhiT285QUlBVEIzYmcyTjR0a052WUNxK0hYcTlIVG5xeUVPUktQWDhLcnUwN0NDRUlsYUt1elNyUUpaMkpCZ0NjT1g0QWVwMGVYYnIzYmxXcnY5WlMxdFZDVnI5Mk40K09lUEdqbnkzdUd4c1pnVDBiZm9GWUlrR3ZnU1BRZDhpWTJ4TG1NQ2ZoNUJHY2p6dHFjYnRlcjROWEp6L2hjVWxoSHBMall4RFVieWpzSFoyTjlnMWY5ek9xeWtzeGVmNGpUWjR6ZXY5MkZPWm1ZY2JpWjI1czhYUmRLc3VLa1hqNk9OS1R6aUk3UFJsYWpSb1p5ZkVJNmpOWUNOa2tuSXhDVk1SRzlCNDRBZ0ZCZlUzbVVOVFZJUDdFSVhoMDlFWDdEajY0Zk9raVJDSVJPdm0zTGlqVkdvcTZXcHlOUGdDZmdDQll5MjJiUDZCZVptb2lOdjM4bVZDTktXenFQZGNkdE5icGRFZzhmUndCUVgxdldwaTJwUm9xMTkyTUtwNjNRc2ZPWFFFWVF0Tkh3amZnMU5HOUdEZHpFZlp0K1IwakpzM0JpUVBib1ZHck1HekNyQnQ2anZNZmV4VytYWHUyMWJLSmlJaUlpUDcxR01naUlpSWl1a0htd2xqT3Izd0NhUnUzMUNFaW9yOEh0VXFKNC91Mm9rZmZ3V2JiQUlsRVltZzBLZ0JBZVdraEhKeGRieWpvWU9mZ0JMVktpYUw4SEhUcDNoc0EwSC80ZVBqM0NJR3pxNkdWbVd2N0RuQnQzOEZrSFM3dW5tWnZySGwxOHNPOVQvOFBPcTBXWXJFWW5idjFRdWR1VnorMytnd1pZN1QvdWRnalNEaDVCQ0dEdzh3K1o2bE1odjdERGRWZnRCbzFOQlpDTEZxdFlWeW4weGtGdml5eGx0dEFxVERjUkMwdkxVSjVxV2xnQm9CUkpaN0dpcS9rSURZeW90bnphTldxWnZlNVVZKy84WVZSWmFQbDd6NEhOOCtPUnErN1NDUXlxb0RSV05HVnkzQnUxOTVvVEErOTJYMExjck53YU1jYXBKNC9oYjVEeDJMZ3FFbm8xbnNBVm4zeEZuNys1SFdNbWI0UVBmc1BoVWhrV2dVakp6MFpJcEdvVGNKUGVyME84U2NPNDhEVzFhaXJyVFo3WTMvRXBEa0FETlZsZmxyNktrSkhUOFhRY2RPTlFtTkpwdzNWUXdKNjlnTmdDRGVZMC9EK3NyUzlxVERic2IxYmNlTEFEclBiSk5Lci8zeW0wYWlOZm80Rmx6TVJkMlEzZXZRTmhZdTdKd0FncU44UVhEaDdBa21ub3hFeU9BeHlXM3NFOVIyQ005RUhNWExTWElnbEVnd2RQeE5ub3c4aWZPMVA4TzNhRTNJYk8rUm5wNk9tcWdJKy9qMVFYbHFFaXdseFJxOVhWVVdaU1hVbXZWNW44VGsxbVBmb2E3Q3ZyNVNpVmlrUnZYODdZZytId3pjZ0NJVjUyZmhyK1Fld3NiTkhZRWdvdXZVZWdFWFB2bTJ4R3RQeTk1NDNldjRhalJwU2FkT1d1cUFRQUFBZ0FFbEVRVlJCaXl1WEwwR3RVc0t4bVdwY2wxSVNFTFY3RTdKU0U5RnJ3SEIwOEExQVhOUWV4QnpjaVk2ZHU5WUhUSWUzS3BUWTFnYVBtWWJ4c3hkYjNMN2x0NjlRVXBnblBENitieHYwZWozNmo1Z2dqR25VYW9Tdlc0RnpNWWZSWjhnWW85ODFrUWpRNjNTTjlsV2h0cnJTcU4wYjNWcVY1YVhZditVUHRPL2dnNkhqWjZCNzhFQWhkS2ZUNlJBVnNSR0hkNjFESjc5QVRMN25VZUc0aG5aeURYTUFnTE9yNGVlWWZpRWU3bDZkbXF5TWRxT2lJamFpcnFZYXd5Yk1hdkV4U2FlanNYWFYxM0J5ZGNlTSs1L0J6cjkrUU5UdVRkRHB0QWdObTl6cUNsbkpaMCtncHFvQ29hTW5HNDNyOVhxVUZ1VTNlZXkxclQ4Ym5JczVMSHdtdEVaT1JncEVJakhzSFoyaFZOVGg2SjVOd3JiaUs3bFFLZXB3WU50cW8yT3U1RndDQUp5SzJvT1VjN0ZtNS9YdTBoM2Rnd2UyZWoydHBWVFU0dXp4Z3poK1lEdmtjbHNzZnY0ZDJOazdZdCtXMytIZm93OENnd2RoNisvZjRHejBRZlFmTVFGOWg0eTlhUlVRaVlpSWlJaW81UmpJSWlJaUlyb0JER01SRWYyNzZQVjY3UHpyQnlqcWFqQmk0aHl6K3ppNXVDSDViQXgwV2kwdUpzU2hhNi8rclRwSFJ2STVKSnc4QWhzN0IxaGIyMENqVWVGU2NnSnFxeXVGeWprTit4M1lhdHFpcm9GV284YmhuV3R4ZFBjbXM5dHRIWnp3MUZ0ZnQycHRMWEYwN3hhak5vbm1wSjQvaFU5ZXRoeHFhUENmTC81RTc0RWowWHZneU90YVMwN0dSZVJtcFYvWHNXMnRKVzNtSEYzY29GSXFzT1BQNzlHeGMxZmhtTEtpSzBpSmo4SEFVWk1BQUxtWnFjaE1UUlNxb3NubHRxZ3NLOGJGaERna25ZNUdWbG9TNURhMm1IelBvMEpRenRtMVBSWS8vdzQyL1B3cHR2ejJGUTV1L3hOK2dTRVlOWG1lMFUzYm5Fc3A4UEh2WVRIazFoSXFwUUlYemtUaitQNXRLTDZTQzZkMjdwajF3UE1XMngyTm1EUUhQbDJEc1AzM2J4RzlmeHRpRHUxRTE1NzlNV2owWkhUcTBnMHA4U2ZSd1RjQWRnNU9VQ3Jxc095VkpVMmUzOUwyWjk3NURqYlh0QWdVMVFjU1IwNmFZemE4bUorZGdkek1pNGdNWDQrU2dqeFVsQllKb1VTdFJvMXRxNytEVkdhRjhiT3V2cDhEZXZhRHpNb2E1K09PSW1Sd0dBQWdPRFFNNTJLUDRHSkNIQUw3aEVKdVk0dXdxZk94YTgwS0hBbmZnQWwzTDBIcStkTUFBTit1UWRpL3hmQzczU21nQjNiKzlRTUFReFdlb0g3MWJhL2lqa0tuMVFyaEg3bU4rUW80YXBVUzF0Wnk1S1NuSUdyM0pxU2NPd2xsWFMxQ1FzTXcrWjVISUpWWklTOHJEZkV4a1VnOGRSUm5qaCtBbzRzYmVnOGNnZUJCbytEbTJkRm92Z0VqN2pJS1JLVW1ua1pSZm83d09EY3pGYkdIdytIZzdBcHJ1UTEwV2kzT3hSaGFMMTc3ODFjcEZjak5URVZhMGhra240MUJlVWtobkYzYlkvcWlweEFTYW5qZEJvVk5SbnJTR1p5TTNJMWRhMVpnLzViVkNBa2RoZjRqN2pKWkd3Qjg5dnBESm1NYWpSb0E4UE1ucjVuOEhsb0tRTGJVK2JpanlNdE9oMHhtQmIxT2gvUUxaNFcyWVhxOURnV1hNOUcrZzQ4d2xwdVppbDFyVjZEZ2NpYUNRMGRoeW9MSGpPYXp0WE5FYlUwVklzUFh3N2xkZTJTbEprS3YxNk45Qjk4Yld1ZS8yWW1ET3hGM1pJL1piY2xuVDJEcFM0dE14clgxN3hrQThPN1NEYys4ODUwUWdHNlFtNW1LUFJ0L1JXNW1LcnIxSG9DWjl6OHJWQ2F5ZDNKQjB1bmpjSEoxaDFnc3h0bm9Rd0FBVDI4L0tCVzF5TWxJUnQraFl3RVlyakZYTGwrQ1ZxdEY3cVdMT0NPelFrbGhIbXFxeW5IbStBRVU1bVVEQU03RlJFSXFrMEd2MHlJbkl3VmlpUVM5QjQ0MFcza3FQdVl3VGh6Y0FmOGVJYTFxTTNkMHp5YllPem5qdnFmZmdsTTdOeXg1OFgyRXIva1JSOEkzNE5pZUxmRDI2NDcySFRyQjN0SEZFTVFVQVNLSUFKRUlPcDBXR3BYS0VJd1ZpVEIwM0F3YzJMb2FBVUY5VGE2dGFwVVMzNzN6YkxQck1YZGQ4K2pZMlNnQXBWYXJjR3p2RnFOOTltNWVCWTFhQlR0N0owaGxNaFRrWnRXM1BnNkNWR1lGUlcwWmp1L2JaakszdVRIQUVFcTNaTURJaVhCd2NrRkJiaFp5TXBJQkFHZFBISVJJSklaT3F3VmdDSnNxNmdObWxlV2xVQ29WT0hQOEFBQkRTMGU5VGlzODd1QWJnTXlVQktpVUN0VFZWRU11dDhXcG8vdXdmOHZ2QUlBaDQ2Wmo2TGdaa01xc1VGbFdmUFYxOGU2TWgxLzlHSEZSZTNGczd4WkU3bHFQWGdPR1k5YVM1eXl1bllpSWlJaUliajRHc29pSWlJaXVrelkvQnhYTFhtVVlpNGpvWHlRL0p3UEo4VEdZc2VocGl4Vmt4czFlakFOYlZ5TTNLdzNlWGJwaHpQU0ZyVHFIbGJVY2lYSEhoR28vZ09IbTd2QzdaaU40MENoaHpDOHdHUFkzME1KS0tyTzY3bU9iMHFWYjcyWXI1clNVV0hKai8yelJkK2hZVEZud2FMUDdLZXBxbWczNTNBcTlCZ3hIV3VKcEpKNDZoclBSQjRWeEsyczV1dmJxajVHVDV3SUFhcW9xY0hEYm53QU1iWXk2OVI2QXdyeHM3Tm40SzJ6c0hEQnkwbHdNQ3BzTUd6dmphaVl1Ymg1NCtKV1BjVEl5QXJHUkVhaXBxb0M5azR1d1hhL1hJZmZTUll5Y1BPK0duc2YyMWN0eDRVdzA1RFoyQ0p0NkQwSkhUMm0yaFpKdlFCQWVlK056bkQ2MkR5Y083a1JXNm5tTW1qd1hseTlkaEtLdUJsM3JxMlBKWkZhWXV2RHg2MXJYdFdFc0FKQklwRmowN05zV2o4bkpTRWJNb1YzUTZYUVFpOFhvTldBNCt0V0gzSEl5VWxDVWw0MEpkejhBUjVlckxVNGJmbDRxUlIzMGVoMUVJakY4dS9aRTkrQkJrRGY2bWZRWlBBYkg5Mi9IeFlRNGpKbStFRVg1T2JCM2NvR3RuU055MGk5ZzlMUjc0T25kR1FlMkdxcTJCUFViZ3JIVDd3VUFuSXVOUkhyU1dZZ2xFZ1FFOVlWZllJalJ1cXZLUzdGeTJldW9hdFRLMU1HNUhYb1BHSUYrdzhiQnc3dXpNTjdCTndBZGZBTXc0ZTc3a1JKL0VxZVA3Y094dlZ0d2JPOFdQUHpxVW5qNVhHM0JOeWhza3RGenJhNnFNQXBrMlRrNElmSFVNYVBxUUhJYlc0eWJlWjhReXNoTVRjVGVqYitoNkVvT2RGb3RKQklwL0hvRUkyenFQZWpaYjZoUlJVR1JTSVNBbnYwUTBMTWZpZ3R5Y1h6Zk5wdzZ1Zyt4a1JFSURnMFRXcFVHQlBXRnJiM3B6N2M1MldrWGtIbnhmS3VQYTZEVnFKRVNIeXVzMWF1VEg4S21MYWgvTE1hREwzK0kwcUlyQUF3VmJ0WisveEUwR2pVbXozL0VxR3BXZzc1RHh5SXQ2UXlPN3Q0RW5VNEhpVVNLN3NFRGIycTd6bjhxcWN4S3VHYTJWbFNFY1pENTJqQldSV2t4L3ZqNkhZakZFdHcxNXdFTUNqT3VBRFZoOWhMczNyQVMyLy80RGdEZzRPU0NDWGN2Z1ZNN055VEh4MEtuMWNMSHZ3Y0FJRFh4RktMM2I0ZEVJc0hGaERoY1RJZ1Q1dG03NlRjQWhtdkt3ZTEvQ3M4cjVWd3NVczdGb252SUlMT0JMSm5NQ3U2ZTNwaTE1SG16ejA4bXM2ci9mREFPS0k2YnRSak9ydTVDeTJibmR1NVkrTlNieUU2N2dLUXp4NUdkbG95RTJDaUxWUWdiOUJvd0hJcmFhdGpZT1dEUy9JZE50a3RsVmsxZWR3RkRXOWRMS2VkTXhqMjhPd3VWRlFGRGEraHJBMWwxTmRWQ0VCUXcvRzUyOGd2RXRJVlBBREI4cC9yUEYzODJlZjZXRW9zbGlOcTlDU2NPR2lvc1dsbkxzVy96NzhKMksyczVFazVHSWVGa2xORnhEVDlid1BCNk5EeGUrT1FiMkx0NUZRREFzMU1YQlBVZkJwRkloT3JLTWd3Y09iSEpsc01TcVF5aG82ZWcvL0FKU0RwOTNPTDNWQ0lpSWlJaXVuVkUrc2IvUWtKRVJFUkVMYUxOejBINWg4OURYMWwvazR0aExDS2lOcUd2cWtESjA3Tmd2K2daeU1lMXZNMU9jeW9xS3Rwc3JwcXFpaHVxSHRSU2VyMGVXbzBhSXJFWWtoc01KdEUvaStHOW9ZRllJb0ZZZkxYdFlHRmVOdHc4T3Jhb1JhWmVyNGRhcFd3MktIVTk2bXFxa1hRbUdyMEhqcml1K2JVYU5TckxTb1FXZ0tWRitaREpyUCtXN1pjSzg3TGg3dFhKcFBLU1hxOXZVVlcwMHFKOE9MbTRRVklmWXF5cUtJT0Rrd3RLaS9MaDR1Wmh0cTFrQTUxT0I1RklaUEU4TVlkMm9hNm1DdTVlbmVEbDQyZTIzYWdsWmNVRnlFcE5GTnFYS2hXMXFLdXBocU9MbTlGN3poS3RSZzIxU2dXOVhtOFNERlNybE5qODY1ZHc5L1NHdDE5MytQajNNR25GMkpTcThsS2NPTGdUbmZ5Nkk3QlBhSXVQK3p2SXlVaUdVenQzT0RxNzNwTHpwYVdsd2N2TEN4MDZkR2grNXpaUS92YmpFRHU2d1BHbGo5cGt2cmI4N0c1cldhbUpjUFAwYnZYM0FaVlNnYlRFTS9EdEduUlR2MHZvdE5vYmFwZmNITDFlRDcxT0I1MU9CNzFlQjcxZUQ1MU9CK2oxa01xc3pBYkZibFJGYVRGazF0YXdOUk91TlYyZkRtcVZDaHExQ2xiV05qZGxQVGVMNGRxT0pxLy9kNUpiZlIwaUlpSWlJdm83WVNDTGlJaUlxSlVZeGlJaXVubnVoRUFXRVJIUm5ZQ0JMQ0s2M1JqSUlpSWlJcUovczMvRy8yWkJSRVJFZEl0Y0c4WVMyZG96akVWRVJFUkVSRVJFUkVSRVJFUkVBdlk4SUNJaUltb2hjMkVzcDljL2g5UTM0RGF2aklpSWlJaUlpSWlJaUlpSWlJaitMbGdoaTRpSWlLZ0ZHTVlpSWlJaUlpSWlJaUlpSWlJaW9wWmdJSXVJaUlpb0dacXNOSWF4aUlpSWlJaUlpSWlJaUlpSWlLaEYyTEtRaUlpSXFBbWFyRFJVZlB3aTlMWFZBQmpHSWlLNjZVUWlBSUJlcjcvTkN5RWlJaUlpSWlJaUlpSWl1ajZza0VWRVJFUmtBY05ZUkVTM25zamVFYkNTUTFlWWY3dVhRa1JFUkVSRVJFUkVSRVIwWFZnaGk0aUlpTWdNaHJHSWlHNGZXWmZ1MEdTbnRlbWM2bWRudGVsOFJFUkVmM3ZQTG9Pb3Z2TGtuWWlmM1VUL0FIZjRkWWlJaUlpSTZFWXdrRVZFUkVSMERaTXdscU1MbkY1ZXlqQVdFZEV0SWg4ekZWVS9mZ1JOeGdWSS9YcTB5Wnh1cXc2MnlUeEVSRVIzQ3JmYnZZQWJ4TTl1b2p2Zm5YNGRJaUlpSWlLNkVXeFpTRVJFUk5TSXVUQ1c4MysvWkJpTGlPZ1dzaDQ4RnJMQUVGUis4dzUwaFhtM2V6bEVSRVJFUkVSRVJFUkVSSzNDUUJZUkVSRlJQVTNxZWJOaExJbFhwOXU4TWlLaWZ4K0hCMTRDeEdLVS92ZEJLQ0xEb2IxeStYWXZpWWlJaUlpSWlJaUlpSWlvUlVSNnZWNS91eGRCUkVSRWRMdHBVcytqZk5tcmdGSUJnR0VzSXFLL0E3MmlEalYvTFljaWN0ZnRYZ29SRWRHZFI2OEhSS0piZlZJQXQvcWNSUFIzWmpObEFlem1QWEs3bDBGRVJFUkVkTXN4a0VWRVJFVC9lZ3hqRVJIOXZlbXJLNkc1bEFKTmRqcjBLc1h0WGc0UkVkRWRRWnQrQWFxMFJFQWloY2hhZnRQUHA2c29oZGpXQWZJeDAyNzZ1WWpvemlIcjFodXludjF2OXpLSWlJaUlpRzQ1QnJLSWlJam9YNDFoTENJaUlpSWlvaHRYL3ZiakVEdTZ3UEdsajI3M1VvaUlpSWlJaUlodU8vSHRYZ0FSRVJIUjdYSnRHRXZzNnNFd0ZoRVJFUkVSRVJFUkVSRVJFUkhkRU9udFhnQVJFUkhSN1dBcGpDVjI4N2pOS3lNaUlpSWlJaUlpSWlJaUlpS2lPeGtyWkJFUkVkRy9qdnA4SE1OWVJFUkVSRVJFUkVSRVJFUkVSSFJUc0VJV0VSRVIvYXVvejhlaDRvczNBSTBhQU1OWVJFUkVSRVJFUkVSRVJFUkVSTlMyV0NHTGlJaUkvalVZeGlJaUlpSWlJaUlpSWlJaUlpS2ltNDJCTENJaUl2cFhZQmlMaUlpSWlJaUlpSWlJaUlpSWlHNEZCcktJaUlqb0grL2FNSmJFc3hQRFdFUkVSRVJFUkVSRVJFUkVSRVIwVTBodjl3S0lpSWlJYmliVnFTaFVMbi9mSkl3bGNuSzV6U3NqSWlJaUlpSWlJaUlpSWlJaW9uOGlCcktJaUlqb0gwdDFLZ3FWMzc0RDZIUUFHTVlpSWlJaUlpSWlJaUlpSWlJaW9wdVBnU3dpSWlMNlIySVlpNGlJaUlpSTZNNVZVVkZ4dTVkQXQxaGFXaG82ZE9nQUx5K3YyNzBVSWlJaUlpS2lHeWErM1FzZ0lpSWlhbXNNWXhFUkVSRVJFUkhkZWZSNi9lMWVBaEVSRVJFUlVadGdJSXVJaUlqK1VSakdJaUlpSWlJaUlpSWlJaUlpSXFMYmlZRXNJaUlpK3Njd0NXUDUrRE9NUlVSRVJFUkVSRVJFUkVSRVJFUzNsUFIyTDRDSWlJaW9MU2lQN2tYVnlrK013MWl2Znc2Um5jTnRYaGtSRVJFUkVSRVJFUkVSRVJFUi9ac3drRVZFUkVSM1BPWFJ2YWo2NldQaE1jTllSRVJFUkVSRVJFUkVSRVJFUkhTN3NHVWhFUkVSM2RFWXhpSWlJaUlpSWlJaUlpSWlJaUtpdnhNR3NvaUlpT2lPeFRBV0VSRVJFUkVSRVJFUkVSRVJFZjNkTUpCRlJFUkVkeVNHc1lpSWlJaUlpSWlJaUlpSWlJam83NGlCTENJaUlycmpNSXhGUkVSRVJFUkVUU25JelVKc1pFU2J6cW5YNjZCUnE0ekdGTFUxcUt1cGJyTno2SFE2bzhkbFJWZHVhTDd5a2tLVWx4YmQwQnlBWVYyVlpjVlExTlhlOEZ4RVJFUkVSRVQvQmd4a0VSRVIwUjFGc1grTFVSaExHdENUWVN3aUlpSWlJaUl5a3BXV2hEMGJmakVhVTlUV29PQnlacFAvRmVabFc1NHpOUW5MWG4wQUtlZGloYkdZUTd2dzZXc1BvTHlrc0UzV2ZUSXlBaXMrZWdWNnZRN0o4YkZZL3Q1enVIenA0blhOcGFpdHdZcVBYa2I0MmhVM3ZLNkswaUo4OWI4bmNIemYxaHVlaTRpSWlJaUk2TjlBZXJzWFFFUkVSTlJTaXYxYlVQM0hOOEpqYVVCUE9MM3lDVVJ5bTl1NEtpSWlJaUlpSXJvVFpLVWxZdjJLWmJDeWxwdmRydFZvWUNXWDQrV2x2NXJkZnVGc0RMUWFOVHI0QkRRYU93RXZIejg0dTdadjl2dzZyUlo1MmVrbTQzWU9UbkJ4OHdBQXBKeUxoWXU3QjBRaU1icjFIZ0FQNzg3WTh0dFhlUFEveTJBdHR6VTVWcW1vYmJKQ1YxQy9vVGh6L0FBdW5JbUdsNCsvMlgza05uYVEyOW8xdVhhOTNsQzVTeVFTTmJrZkVSRVJFUkVSR1RDUVJVUkVSSGNFaHJHSWlJaUlpSWlvTFR6My9nK1EyNWdHa0tJUGJNZXh2VnZNSHFQVDZaQVNId09mZ0NBNE9MY0RBRnkrZEJGRitUa1lNV2tPcWl2S21qeW4xTW9LT3EwV3YzNzJoc20yUGtQR1lOcTlUNkM4cEJEWmFSY3dhZjRqd256RDc3b2IremF2UW41MkJ0dzhPZ0lBeEJJSmJPMGRBUURuVHg1RitMcWZtbjNPRzFkK2JuRmIySlQ1R0RGcFRwUEg2L1Y2dzduRmttYlBSVVJFUkVSRVJBeGtFUkVSMFIyQVlTd2lJaUlpSWlKcWlieXNOSlFXWGNHVm5Bd0F3UG00b3dDQUhuMUNoWDBxU29xZ3NLa3hPVlpSYXpyV0lDM3hOS29xeWpCMjVpSmg3R1JrQkFBZ0ttSWpvaUkyTnJtdXdENmh1UHZCRi9IRW0xOGFqVy80YVJtc2JReVZyODRjUHdDOVhvL3d0U3RNMmd6KzhmVTd3cDlkM0R6dzlQOTlhN1I5NFpOdkNQTVVYTTVFVGtZeUJveWNhTEtPakF2eHFLbXVSTytCSTRReFJ4ZlhKdGNPR0FKcEFBQVd5Q0lpSWlJaUltb1JCcktJaUlqb2I0MWhMQ0lpSWlJaUltcXArSmhJbklzNURLMUdBd0RZdGVaSEFJQmZqeEJobnhVZnYyTHhlQnM3ZTdQanA0L3RoMFFpUlk4K2d3RUF4UVc1U0R4MUhNR0RScUx2MEhIWXUvazM2TFE2VEp6N29ObmpiZTBkSVJhTEliT3locldOTGVUMTRhbmE2a3EwYy9PQW9xNFdjVkY3SWJleHhZSW5yMWJSV3JQOEF3VDFHNGFRd1dIQ21FeG1aVEsvbDQrZlVEVXJKeU1aQ1Nlak1QUCtaMDJmeDlGOXlNdE94NlI1RDFsOERjelI2OWl5a0lpSWlJaUlxRFVZeUNJaUlxSy9MWWF4aUlpSWlJaUlxRFVtelhzSWsrWTloTmpJQ096WjhBdGUrK3dQWVp1YnB6ZkNwc3hINkppcGtFcGxKc2ZtWnFVaU56UFZaTHo0U2k3U0VrOURabVVOcWN4dzNNRnRmMEVpbFdETTlIdmg0TndPMW5KYjZQVjYrQVQwc0xnMnJVYU5uNWErZ29FakoySFVsSG5RcUZXb3JhbUNpNXNuWWcvdGdxSzJHaloyOXZEdTBrMDRSaVFXdzlHNW5kR1lPV2VpRCtMbzdrMzE1ekdFMFphK3RNaGtQNDFhQmIxZWI3VHQ3b2RlUkYxTkZjTFhXbTU5MkZBaDYranV6WWpldjkzaWZyWjJEbmptM2VWTnJwV0lpSWlJaU9qZmdJRXNJaUlpK2x1cTNmWUhhamYvS2p5Vzlld1B4MmZmWlJpTGlJaUlpSWlJV20zNzZ1OXdNU0VPQUJCemVCY0FZTzdETDhPalkyZDg5Yi9IamZhTjNMVWVjeDk1Qlg2QndRQ0FvM3MyUWEvWEM5c3ZKc1FoNVZ3c0JvK2RCZ2ZuZGkxZWcwUXFRM0JvR0dJTzdVTG82TWtvS3lrRVlBaGRIZCsvVFdnNWVEMzhBb1BoN3VrTkFFaU9qMFg4aVVPWXRlUTVrLzFpRHUxQ1dmRVZUSng3dFVLV1Z5Yy9WSmFWWU1ESXV5ek9YMTVTaEtUVHg5SEJOd0NkL0x0YjNFOW1aWDNkejRHSWlJaUlpT2lmaElFc0lpSWkrdHVwM2ZJYmFyZitManlXOWV3UHB4YytCR1NtL3djekVSRVJFUkVSVVZPVWlsb29GWFVJREFuRndKRVRBUUNydm5vYldxMFdFQUVxcFFLTG52cy9PTmFIcTFaOThSWjBPaTBBb0RBdkcrZmpqa0hTcUtKV1ZNUkdPTHE0WWVTa3VVYm5xYTRvUS95Snd5Ym5sMGlsNkRWZ09BQmc4T2dwT0JrWmdlZ0RPMkJyN3dncmF6bk9ITjhQdWEwZGV2WWZoaE1IZGhoVnIxSXBGWWphdlFuSDkyOFR4a1pNbklPaDQyY1luY1BKeFExZW5md0FBQ1dGZVFDQWJyMEhtS3dsK1d3TWFxb3FUTGJaT1RqQnk4ZlA0bXQ0NXZnQkpKMCtEbHQ3UjR5ZGNaL0YvWWlJaUlpSWlNaUFnU3dpSWlMNlcyRVlpNGlJaUlpSWlOckt1aCtYb3FLc0dDNXVIckJ6Y0lLSGQyY0FnRmdzTnRyUHVaMDduRjNiQXpCVXJHb1FzZjVuV01ubENPbzdCSW1uamdFd3RQZ3JMeTJDOVRVVm5FdUw4ckY3dzBxVE5kamFPUWlCTEVjWE4vUWFNQUt4aDhQaDVlT1BUbjdkNGU3WkNiMEhqa1IrVGdhc3JPV1lOUCtScStkZjl4UDhlL1JCdCtDQndwaG4vWE13SWhLWkRGbHFXZWpxMGRIMCtHYmtaNmNEQUxMVGs2RFZhaUNSOE5ZQ0VSRVJFUkZSVS9pM0ppSWlJdnJiWUJpTGlJaUlpSWlJYnNURmhEZ2tuanFHdE1RekFJRHlra0lNSERVUjZSZmlFWDFnQitLTzdBWUFLT3Bxalk3NzRZTVhJYW9QTmFtVUNnQ0c2bGpaYVJjdzRlNGxxSzRzRS9aMWRtMHZoTGNhOHdrSXd1TG4vcS9aTlE0ZFB3UG5ZZzRqS3pVUlk2WXZ4S0N3eVpCWldTTS9Kd01TcVJUQmcwWUsrKzdkOUNzOE92b2FqVFdtVmlzQndHeEFhdTRqcjVpTVJlL2ZqcXFLMG1iWDJKaGVyOFBGaERoNGRmSkRmazRHMGhKUG8zdndvRmJOUVVSRVJFUkU5Ry9EUUJZUkVSSDlMVENNUlVSRVJFUkVSRGNxNFdRVWlxOWNScnYyWHNqTFNzTmovLzBNQUZCVFZRbnZMdDNnMzZNUEFDQjYvelprWEloSGZuWTZBdnVFWXNqWTZaRGIyQUVBSXNQWHc4N2VDZTA3K0tEL2lBa1lGRFlKQjdmLzFXWnJkUGYwUnJmZUEzQXhJUTYrQVVHUVdWbGY5MXhLUlIxRUloR3NyT1hDV09qb3FSZzRjaUtrTWl1VC9idDA3d1c5dm5YbnVIQW1CbFVWWlJnNzh6NmNpdHFINC91Mk1aQkZSRVJFUkVUVURBYXlpSWlJNkxaakdJdUlpSWlJaUlqYXdxd2x6MEVzRmlNMk1nSjVXV25DK0lpSmR4dnROMlB4TTlqeDUvY296TXZDd3FmZU5OcDI5NE12Q0grZTNLaDlZRnVTMXY5OTkwcHVKcno5dWd2aldvMEc1MktQR0QwdXlNMHlHdlAwN296MkhYd0FBTXE2V2xoWjIwQWtFbUg5aWs5d0tTV2h4V3RZOU96YjZPQWIwT1ErR3JVS2tlSHI0T0RrZ3FDK1F5Q1Z5ckJ4NWVjNEgzZFVhTU5JUkVSRVJFUkVwaGpJSWlJaW90dXFkdE12cU4yK1duaHMxWDg0SEovNEg4TllSRVJFUkVSRTFHcGlzZGhrN1BTeGZkaTMrWGVUY1kxYUJiMGVXUHJTLzdOMzMyRlYxdjhid085eldJY2xpb0NBaW9wNzRWYmMyOUpjT1NwTk15c2Jac3Z5VjFuWnRHWER2cVptNWQ3aVZrUnhBSUlEQkpTaHNrUkEyWHVmL2Z6K09QTG84WnlEZ0pycmZsMFgxOVY1NXVkNU9NcytOKy8zVEtQSGV2M1RYOURBcVZHTnoxMWFWSUNJWUgrajZ6cjI3QzlXNE1yTnVvN0w1ODhDMExVUTdONXZCS1JtWmdCMDdSTDl0djhqN3FkVXlKRVFFNDRybHkrSXl3WStQVVVNWk9WbHA4UEIwUWtBMEgvVXMramlQUlQrTzlkQ0lwVml4TE12R2R5UGdweE1ITisvR1E2T3puQndkTDdqTlIzZnV3bDVXZWtZUDJNdXpNd3QwSzVySDdoN3RJVGY5bi9nM3F3bEhKM2RhbnA3aUlpSWlJaUluaWdNWkJFUkVkRURVN2J4ZjVBZjJ5cyt0dXd4QVBYZS9oSzQ4VCtpaVlpSWlJaUlpTzVXNjA0OTRkU29pZmhZcFZMaTZPNzF5TTI4QmdDbzM5QUZJeWZOZ3JtNS9oOEcyVHMwcU5WNWl2S3pFWEJ3cTlGMUxkcDFGZ05aSVlkM3dkTEtHa1BIVGNOaG45V0lEUStCVjUvQkFBQnJXenQ4OU5OYWNiOWZQcDZOUGtPZXdjRFJVNHdlTnpmakdqeGF0UWNBTkc3ZUdnRFF3S2tSMXYvK0JjNmZPb1puWjc4bm5qY2hKaHduRCsrRXMxdFRUSi83R1d6dEhhcTluclBIRHlBc3lBOXRPdmRFRisraEFBQ0pSSXF4MDkvRW1sOFhZdk95YnpIajNTOXJGVm9qSWlJaUlpSjZVakNRUlVSRVJBOEV3MWhFUkVSRVJFVDBYN0IzYUNDR3ExS1RMc0YvMTFyWTJ0ZEh1NjU5VUZsV0NrdVpETWYyYnNTWTUxN1RheDlZVzAxYnRzZEw3MzFWN1RiSmNkR0lEUS9Cc0Frdm9zZkFVUWdOT0lqVFIvZWljKzlCdFQ1ZlhsWTZTb3J5NGRxMGhkNXlGM2NQdlBUZTE5ais5ODlZK2QwSEdEWnVHaEppSXhCM0lSVGQrZzNIeUVtellDV3pObmxjclZhTDQvczI0ZXp4QTJqVXVEa212UFNPM3ZwR1RacGo3UFMzc0hmOS83RG1sNFVZUDJNdVduZnFVZXZ4RXhFUkVSRVJQYzRZeUNJaUlxTC9ITU5ZUkVSRVJFUkU5RjlLVDBuRUtmODlTSWlKUUw4UjR6RjQ3UE00dE8wZnFCUnlQRGZuL3hCOGVCZlcvL0VsUE50MVFlL0JvOUdpblpmUjlvZDNRMTVSamdPYlY4TEp0VEg2REJrRHFWU0t2c1BINDlqZWpTakl6UVFBQ0ZvdDBwSXVpL3NJV2kyS0MvUDBsZ0c2ME5YRmlGTUFnSFpkK2hpY3k5bXRLWWFObjQ1OUcvL0UvazByZE50MTdZUEJZNTZyTm95Vm0za05CN2V1d3ZYa2VMZzNhNFZwY3hkQ1ptMWpzRjNuWGdPaDFhaHhjT3NxYlB2clI3VHIwaHREeGsyRHMyc1RJMGNsSWlJaUlpSjY4akNRUlVSRVJQOHBockdJaUlpSWlJam9mb2s4ZFF4cXRRb1h3ME5nSmJPQnZMSUNHLy8zRmJLdVhVV1RGbTN3eWtlTDRkNnNsZDQrVWpNekRIN21PYlR2NW8wVCs3ZGd5NHJGa05uWVlmcmNoV0lid0hzaEtqUVFGV1hGZU9ITkgyQnVZUWtBNk9JOUJHMjhlb2tWdk9TVkZWaS9kSkhlZnVkUEg4ZjUwOGYxbGowM1p3SENBZytoaVdkYk5IQnFCRUhRSWk4N0E1bXBWM0ExSVJZSk1lR1FWNVNoY2ZQVzZOaWpQNUxqb2hGM0lSUnhGMExoN3RFU3pkcDBnbE1qZHppNnVNUEZyUW5rOGtxYzl0K0Q4MmRPUUt2Um9JdjNFSXg1Zm80NFRtTzZlQTlGUXhkMzdOMndESEZSWVlpTENrT3oxaDB3NWJXUFlHTnJmOC91R3hFUkVSRVIwYU9JZ1N3aUlpTDZ6ekNNUlVSRVJFUkVSUGRUZlBRNUpGMk1oSlhNR29OR1Q0WE0yZ1k5Qno0RisvcU9hTldoVzdYN3VyaDc0SVUzUDBGdTFuVmNqWXUrcDJFc0FPZzVjQlFhTm5KSG84Yk54R1htRnBhd2Q3Z1plcExaMk9IdFJYL2M4VmpKY2RHUVY1Wmo2TmdYY0RIaUZBNXUrUXRLaFJ3QTBOREZIVjI4aDZCYjMyRndkbXNLQU9nejlCa1U1ZWZnOG9XelNJeU54TGtnUDZoVlNnREF4Rm52d3R6Q0FoRWhSMUhmMFJsUFRYMEZiVHIzck5FMU5mRnNpemMvK3cyaGdZY1FGdUNMOWwzN01veEZSRVJFUkVRRVFDSUlndkNnQjBGRVJFU1BPVUZBMmFabERHTVJFUkVSRVJFOXBvcStmQlBTZWcxUTc4TWY3c254aW91TDY3U2ZJQWdRdEZwSW40Qi9hOFpIaDZHdFYyK29sQXFjOVBPQmU3Tlc4R2paSHJiMkRuZmNWNk5XSVM4ckhibFoxOUd4Uno5SUpGSWt4MFhCbzJVSG1GdFkxR2s4V28zbXJ1NTdVbElTM056YzRPN3VYdWRqRUJFUkVSRVJQU3hZSVl1SWlJanVMMEZBNlQ4L1FYSEtYMXhrMVg4VTdGOWR3REFXRVJFUkVSRVIzVk1TaVFTU0orVGZtbTI5ZWdNQUxDeXRNSHpDakZydGEyWnVnVVpObXVMV3JzMEFBQ0FBU1VSQlZLTlJrK2JpTXM5MlhlNXFQRTlDQ0k2SWlJaUlpS2ltR01naUlpS2krOGRVR0d2T3g0QkU4Z0FIUmtSRVJFUkVSRVJFUkVSRVJFUjBmMGdmOUFDSWlJam9NY1V3RmhFUkVSRVJFUkVSRVJFUkVSRTlnUmpJSWlJaW9udVBZU3dpSWlJaUlpSWlJaUlpSWlJaWVrSXhrRVZFUkVUM0ZzTllSRVJFUkVSRVJFUkVSRVJFUlBRRU0zL1FBeUFpSXFMSGlFYUQwdFZMR01ZaUlpSWlJaUlpSWlJaUlpSWlvaWNXQTFsRVJFUjBiMmcwS0ZuK05aUVJJZUlpMllpSnNKdnhEc05ZUkVSRVJFUkVqenVwR1FSQis2QkhRVVJFUkVSRVJQUlFZTXRDSWlJaXVudW13bGd6MzJVWWk0aUlpSWlJNkFrZ3RhOEhiWEhCZ3g0R0VSRVJFUkVSMFVPQkZiS0lpSWpvN2xRWHhpSWlJaUlpSXFJbmdubXoxbEJHaFVKYlhBQ3BnK05kSDAvMTdyUDNZRlQwU0hsM0NTVDhveTRpSWlJaUlucE1TQVJCRUI3MElJaUlpT2dSeFRBV0VSRVJFUkVSRVJFUkVSRVJFWkVldGl3a0lpS2l1bUVZaTRpSWlJaUlpSWlJaUlpSWlJaklBRnNXRWhFUlVlMnBWQ2haK1MzRFdFUkVSRVJFUkVSRVJFUkVSRVJFdDJFZ2k0aUlpR3BIcFVMeDd3dWh1aGdoTHJJWlB3TTJrMTk1Z0lNaUlpSWlJaUlpSWlJaUlpSWlJbm80TUpCRlJFUkVOV2NzakRYeEpkZzgrL0lESEJRUkVSRVJFUkVSRVJFUkVSRVIwY05EK3FBSFFFUkVSSThJaHJHSWlJaUlpSWlJaUlpSWlJaUlpTzZJZ1N3aUlpSzZNNGF4aUlpSWlJaUlpSWlJaUlpSWlJaHFoSUVzSWlJaXFoN0RXRVJFUkVSRVJFUkVSRVJFUkVSRU5jWkFGaEVSRVpra3lDc1p4aUlpSWlJaUlpSWlJaUlpSWlJaXFnWHpCejBBSWlJaWVqZ0o4a29VTC9rL3FKTXVpc3RzSnMyR3pZU1pEM0JVUkVSRVJFUkVSRVJFUkVSRVJFUVBOd2F5aUlpSXlJQ3hNSmJkekhjZ0cvSHNBeHdWRVJFUkVSRVJFUkVSRVJFUkVkSERqeTBMaVlpSVNBL0RXRVJFUkVSRVJFUkVSRVJFUkVSRWRjZEFGaEVSRVltRThsS0dzWWlJaUlpSWlJaUlpSWlJaUlpSTdnSmJGaElSRVJFQVhSaXI2TWY1MEtSZEVaY3hqRVZFUkVSRVJFUkVSRVJFUkVSRVZEdXNrRVZFUkVRTVl4RVJFUkVSRVJFUkVSRVJFUkVSM1NPc2tFVkVSUFNFTXhiR3NwL3pDYXdHakhxQW95SWlJaUlpSWlJaUlpSWlJaUlpZWpTeFFoWVJFZEVUVENndVpCaUxpSWlJaUlpSWlJaUlpSWlJaU9nZVlvVXNJaUtpSjVSUVhJaWk3OStISnV1YXVJeGhMQ0lpSWlJaUlpSWlJaUlpSWlLaXU4TUtXVVJFUkU4Z2hyR0lpSWlJaUlpSWlJaUlpSWlJaU80UFZzZ2lJaUo2d2hpRXNhUlMyTC82Znd4akVSRVJFUkVSRVJFUkVSRVJFUkhkQXd4a0VSRVJQVUdNaGJIcXpmc1NsajBHUHRpQkVSRVJFUkVSRVJFUkVSRVJFUkU5SnRpeWtJaUk2QW1oemN0bUdJdUlpSWlJaUlpSWlJaUlpSWlJNkQ1amhTd2lJcUluUUZVWVM1dWZyVnZBTUJZUkVSRVJFUkVSRVJFUkVSRVIwWDNCQ2xsRVJFU1BPWU13Rm9CNmM3OWdHSXVJaUlpSWlJaUlpSWlJaUlpSTZENWdoU3dpSXFMSG1DYnpHb3FYL0I4cll4RVJFUkVSRVJFUkVSRVJFUkVSL1VjWXlDSWlJbnBNYVRMVFVQVDlCeEJLQ25VTHpDMVFiKzduREdNUkVSRVJFUkVSRVJFUkVSRVJFZDFIREdRUkVSRTloalNaMXd6Q1dBNGZMSVpGcDU0UGRtQkVSRVJFUkVSRVJFUkVSRVJFUkk4NTZZTWVBQkVSRWQxYnVqRFcrd3hqRVJFUkVSRVJFUkVSRVJFUkVSRTlBQXhrRVJFUlBVWU13bGhXTW9heGlJaUlpSWlJaUlpSWlJaUlpSWorUTJ4WlNFUkU5Smd3RnNhcXYrQm5tTGZ1OUdBSFJrUkVSRVJFUkVSRVJFUkVSRVQwQkdHRkxDSWlvc2NBdzFoRVJFUkVSRVJFUkVSRVJFUkVSQThIQnJLSWlJZ2VjZXJVSklheGlJaUlpSWlJaUlpSWlJaUlpSWdlRW14WlNFUkU5QWhUcHlhaCtNZjVFQ3JLZEFzWXhpSWlJaUlpSWlJaUlpSWlJaUlpZXFCWUlZdUlpT2dSeFRBV0VSRVJFUkVSRVJFUkVSRVJFZEhEaDRFc0lpS2lSOUR0WVN5SmpSM0RXRVJFUkVSRVJFUkVSRVJFUkVSRUR3RzJMQ1FpSW5yRUdBdGpPWHp5Rzh5YnRYckFJeU1pSWlJaUlpSWlJaUlpSWlJaUlsYklJaUlpZW9Rd2pFVkVSRVJFUkVSRVJFUkVSRVJFOUhCaklJdUlpT2dSd1RBV0VSRVJFUkVSRVJFUkVSRVJFZEhEajRFc0lpS2lSNEE2TVpaaExDSWlJaUlpSWlJaUlpSWlJaUtpUjRENWd4NEFFUkVSVlUrZEdJdWlKZjhIS09RQUdNWWlJaUlpSWlJaUlpSWlJaUlpSW5xWXNVSVdFUkhSUTh3Z2pGV3ZBY05ZUkVSRVJFUkVSRVJFUkVSRVJFUVBNVmJJSWlJaWVrZ1pDMlBWWDdnVVptNU5IL0RJaUlpSWlJaUlpSWlJaUlpSWlJaklGRmJJSWlJaWVnZ3hqRVZFUkVSRVJFUkVSRVJFUkVSRTlHaGlJSXVJaU9naHd6QVdFUkVSRVJFUkVSRVJFUkVSRWRHamk0RXNJaUtpaDRncU5weGhMQ0lpSWlJaUlpSWlJaUlpSWlLaVI1ajVneDRBRVJFUjZhaGl3MUg4KzJlQVdnV0FZU3dpSWlJaUlpSWlJaUlpSWlJaW9rY1JLMlFSRVJFOUJHNFBZMGtiTm1JWWk0aUlpSWlJaUlpSWlJaUlpSWpvRWNRS1dVUkVSQStZcVRDVzFLblJBeDRaRVJFUkVSRVJFUkVSRVJFUkVSSFZGaXRrRVJFUlBVQU1ZeEVSRVJFUkVSRVJFUkVSRVJFUlBWNFl5Q0lpSW5wQUdNWWlJaUlpSWlJaUlpSWlJaUlpSW5yOHNHVWhFUkhSQThBd0ZoRVJFUkdSb2VMaTRnYzlCQ0lpSWlJaUlucUNKU1Vsd2QzZEhXNXViZzk2S0VUMGlHTWdpNGlJNkQrbWpBaEd5WXJ2R01ZaUlpSWlJaUlpSWlJaUlpSjZ5QWlDOEtDSFFFU1BBUWF5aUlpSS9rUEtpR0NVL1BrMW9OVUNBTXhjbThKaHdjOE1ZeEVSRVJFUkVSRVJFUkVSRVJFUlBTWVl5Q0lpSXZxUEdBdGoxVis0RkJLSEJnOTRaRVJFUkVSRVJFUkVSRVJFUkVSRWRLOUlIL1FBaUlpSW5nUU1ZeEVSRVJFUkVSRVJFUkVSRVJFUlBSa1l5Q0lpSXJyUEdNWWlJaUlpSWlJaUlpSWlJaUlpSW5weU1KQkZSRVIwSHpHTVJVUkVSRVJFUkVSRVJFUkVSRVQwWkdFZ2k0aUk2RDVoR0l1SWlJaUlpSWlJaUlpSWlJaUk2TW5EUUJZUkVkRjlvQWp4MXc5amViUmtHSXVJaUlpSTZER1JkT2s4OG5NeURKWUxnZ0JCRU9wMHpKU0VXQ1RFaE4vdDBPNnBuSXcwVkphWDFXbGZRZENhWEZkU21JZkMzS3c2SGJlMHVCQWxSZmwxMnBjZUh4cU51dGI3cUZVcWFOU3ErekNhZTBjUXRIVitEekZGbzFZWkhETTE4U0xrbFJVMTJyOHdMeHRyZmxtSXpHdkpKcmRKam92Q3ZnM0w2anhHclVaVHAvZWFyR3RYNGI5N2ZaM1BhMHhaU1pISmRRcDVCWlFLK1QwOTM0T2lVYXVRazVFR2VVWDVYUjFIcFZUVWF2c3JsNk53UFRuK3JzNzVPSW1MQ2pQNVdzeE9UMFZwVWNGL1BLTHFsWmNXMTJtLzRNTzdrQmdiWVhKOVpYa1ovSGFzcnZaOXBzcVpZL3NRRnhWV3AzSGNMdnQ2Q2s3NTd6RzZMdnprWVVTRkJ0NlQ4OXdMeVhIUjBHbzBCc3VUTGtZaU5mRmluWTVaV2xSZzlKZzFvWkJYb0tLODFPUjZwVUtPaXJLU2FyOFBWcWN3THhzWmFWZHEvRmwxSi9MS0N1UmxwVU9ycmR0NGJuVTM5KzFSbzlHb2taWjArWjY4RjZsVnlqcnZXMVpTaExTa3k0L05aekFSUFZrWXlDSWlJcnJIRkNIK0tQM25SLzB3MWllL01ZeEZSRVJFUkhTZkNJS0FNOGYzSXpZOFJGeFdXVjZHbkl5MEd2OFlPK2F1TmIvaCtMNU5CaUdPclN1K3g0VXpKL1NXbFpjV1k5dktIeEJ3WUt2ZWNvVzhBdXVYTGtMVTJlb245VTc2K1dEdit2OFpEWHJkcWlBbkUvczNMdGViQk0vTFNxL3hkZFowTWpYeldqSldmZjhoanUzZFdLUHRiNlZTS3ZEN3d0Y1JjKzZrMGZVbjltL0JyalcvMS9xNEFCRHM1NE0vUG44VFJRVzVkZHFmN2orRnZBTC9XelFYNTA4ZnYrZkhGZ1F0dHEvNkNkdFcvbGpML1FSc1dmRWRmUDc5NWFFTlpaV1hGbVBGTis4aitoNEhBSTd2MjR6VlN6NFJKekZ6TXRLdzRZK3ZFQnB3c0ViN3E1UUtwS2NrUWltdk5MbE5la29Tb3NOT0l2TFUwVnFQVHhBRXJQbDFJZmF1LzErdDk4M0xUa2RZd0tIYmpxZUZWcU81NDQreDRGdEZXUW4rK1B3TkhQRlpZL1I4WVlGK1dQSi9MeHY5ekREbTVDRWYvUDNqZ2p0dWQrSE1DU3hiTk5kZ29sbWpVU012Sy8ydWYwcUxDdzNPV1Z5WWgxWGZmNGlrUytmRlpTV0ZlWWdORDZuMkp5VWhWdHcrNE1CV3JQdjlpMXBOc2gveFdZUFR4L2JWZVB1YUVBUUJGZVdsSnNPTVFiNDdzSDdwb29kdUl2OVM1R240L0xNRVViZDluNml5WWVraW5EMWgrRG8xRm1nckxTckE4cS9meFpWTEY2bzk1N21nd3ppMC9aODZoVnBEQTN5eDlMUFhheFNhdWxWUmZnNkNmSGZnYW55TXlXMFU4Z3FFbnp5TWdwek1PeDR2Smp3RWFVbVhhalVHVTdLdXArRDAwYjBHeTFWS0JVNGMySXBMa1dmdXlYbHFJeUVtSEd0K1dZamlnanh4V1Y1Mk9yWXMvODdvKy9iUlBSc1FjeTdZNVBGQ0Ezd1I3TGZUYUlCbzg1L2ZZdmZhcGJVZW83eXlBc3UvZmhjSE42ODB1YzNHUDc3Q21sOC9RMTB5eHBmUG44SEtiOTlINkltRHNMU1MxV3BmaGJ3UzBhRkJCc3NUWXNLeDhydjNVWEhiOTJDbFFtNDBlSGMvN3BzeGdxREZqcjkveGk4ZnowWm9nRytOOWxFcTVDZ3B6S3Z6ajdIUEJGTXF5MHF4ZnVraVhEcGY5OWVDSUFqdzNmbzMvdno2blRvSGNtUFBCV1A5MGtYVmhnQ0ppQjVXNWc5NkFFUkVSSThUTVl4MWd4akdzclYvZ0tNaUlpSWlJbnI4WFkyTHhyWGtlTGg1ZUtLaGl6dGl3b05OVHFvYjg5a2YyeUExTXhNZlN5UVNOR3ZkRWY0NzErSEs1U2hNbURrUGpSbzNNN3B2Y2x3MDltMVlCbmxsQmRwMTdhTzN6c3pNQXJaMkR0aS9hVGx5czY1aitJUVhJWkZJREk0eFllWTdXUFhEaDBpSUNVZmY0ZU5OanJPMHBCRFJZU2NoTlRQRDJPbHZBZ0RXL2Y1NWphdkxESGhxRW9hT20zYkg3ZHlhZXFKVmgyNjRjT1lFdXZZZGlxYWU3V3AwZkFDNEdoK0Q4dEppT0RxN0lTOHIzV0M5UWw0SnRWcGxkSjI1aFFYcU4zUXhlbHlOUm8xTDU4K2dTWXMycU8vb1hPUHhWQ25LejBIdzRWMjRjdmtDeWt1TFlXMWpCODkyWGhnMFppb2NuZDBNdHE4b0wwWGd3VzFJaUFsSFJWa3BIQnlkMExYdk1QUWRQaDVTcWY3ZnVXbzFHcHc5Y1JCUlp3TlFtSjhEYTFzN3RPblVFOFBHVDRlMXJWMnR4MXBGRUxTSUREa0cvOTNyc2VEbnRUQzNzRFRZNXNLWkV6aGdZbExVZTlnNGpKejBVcDJ2QzlCVmNEbHpiQjl5TXRJZ2tVcmgwYkk5aG8yZkRoZDNENlBuVElnSlIzRkJMbXp0SFpCMkpRN3hOYXhrY3ZzNGpaRklwR2pnN0lyUUV3Y1JkVFlRWGJ5SDFPallFb2tFUThkTnc5WVZQOERuMzE4dzliV1BvRklwc1dUQnl6WGEzOHpjQWd1WGJxblJ0blZsYSs4QVIyZFhCQnpZaW80OUJzRGN3a0p2L1pibDN5SHJlb3JSZlNmTmZoL04yM1F5V0o2ZWtvaXd3RVB3NmpOWW5OUjJjZmRBVzYvZUNEM2hpMTZEUjhQbUh2ei9pbjRqeGlNcU5CQ25qdXhCMTc3RGpUNlBUSkZJSkdqZjFSc245bTlCWW13RVduZnFjVmRqT2JUdDN4b0Z3OFk4UHdjOUJvN1NXM1lwOGpTMFdxM0IrM2lWK0tnd09EUndNdm5jQjNUdk13VTNLZ0JtcDZlZ0tDOEh5WEhSMVk0bEkrMEtpZ3B5a1pJUUMzTUxTNWlabWFGWjY0NG9MU3JBeXUvZXYrTzEzRW5uWGdNeGNkYTdkOXd1SXkwWit6ZXRBQUJvYndSMnBHWTNwNUMwR2pWYXRQVVNuMnN0Mm5uaGxQOGUrTzFZalhFdnZuWFg0eXdxeUVWNVNSSFVLaVdVQ2dYVUtnV1VDZ1hrbGVWUUt1UlF5Q3VocUN4SFpYa1pLaXZLVUZsZWhvcXlZcFNYRmtPcjFXTGVsOHZRd05uVjRMaXg0U0d3a2xuRDBrcUdJTjhkTlFwbWViYnZncGJ0dTl6MU5abFNYbHFNd3o1cjBOYXJGL29NR3d1bFFvNmtpNUhvMEwyZnlYMVNFeS9peFA0dHVINDFBVlBuTEVDN0xyM0ZkUkduanFLNElCZHVIcDRtOTA5UFNZVC83blhvT2ZBcG1KblZmbXF3clZjdm5OaS9CWWQ5MW1EMi9POXF2RjlvZ0MvTUxTelFiK1RFTzI1cjdQdFJUYzhSZUhDYjBYWGQrZzNIcU1rMWU2K3ZjdmxDS0JTVkZlaGF3OCtZZTZsK1F4Y1VGK1poelMrZjRvVTNQNFdiaHllY0dqVkc5d0VqY2RKdkp6cDA3dzhIUnljQXV1ZFJYbFk2aG94OXdlVHh0Qm8xVGg3ZWliam9NSXlmOGJiNFhUWWpOUW01V2RmUm9tMW54RWRYL3puZHBFVmIyTm83aUk4RDltOUJlV2t4bXJYcW9CZnFyQnAvYmtZYU10S3VvSHYvRVVpT2l6STRub3RiVTlScjRHVDBYR2RQSE1DeFBSdmg0dTZCYnYxSFZCdmdhZGpJWFc5Y0FCQjNJUlQ3TnkxSGZNdzVqSHR4TG1UV05pYjNMeW5LeDdhL2ZrUnVSaHFjWFp2QXZWa3JjZDM5dUcvR0hOMnpFZkhSNTJCamE0K1F3N3ZRc2tOWE9EVnFYTzArbDgrZnhmNU55NnZkcGpyV3RuYjQ2S2UxQnN0ancwTlFVVjZLM29OSDEvbll0OU5xTkRpNDVTOUVoUWFpOTVBeGNHL2VHb0F1MUhkNHgycjBIelVSem01TjczaWNxaENablgzOWV6WTJJcUwvQ2dOWlJFUkU5d2pEV0VSRVJFUkVENFpFSXNHNEdXL2pyOFh6c1dmZEg1ajk0V0wwR0RBU1hmb01nU0JvRVJNV2pBN2QrNHBoRnExR2c0Z1FmNXcrdGc4eWExc01Iak5WTDR4VnBlZkFwK0RhdURuMmJWcGViVnVtNk5BZ1dOdlk0Y1Y1WHhoTTFKdGJXR0R5cXgvQWIvdS9PSE5zSHl3c0xaR1psbXkwdll4YXJjTEpRejQ0ZWNqSFlOMExiMzZDWnEwN29sbXJEdWczY2dKTytlOUJxNDdkMGE1TGI3ejd6VW9JZ29EclZ4TmdibTRPMTZZM0oyUnpNNjhoNE1CV3BDWmVSS2VlQTlHdDMzQnhYVnhVV0xXVlRkeWJ0MEp1MW5Wa3BGN1JxOVJ3T3hkM0Q3M3JUb2dKaDZPekd5d3NyYW9ORXhoYjU5YlVFNjk5L0JPMi9mV2p3VDBTQkFFcXBRSVpxVW40NmNPWkpvOTdxMDQ5QitLWmFhK2pJRGNUcTMvK0ZDcWxBczNiZElSdG0wN0l1cDZDbUhQQlNJaUp3TXZ6djlXN2hvcnlVcXhaOGlrSzg3TFJySFVIZUxielF2TGxLSnpZdHhuNVdla1lQL050dlhIdFhQMGI0cVBENE96YUJKMTZEa0RXdGF1SVBIVVUxNUxqTVB2RHhiQ1NXZGRvdkxjZU15RW1IQ2Y5ZkpCMTdXcTEyMWFVNmFvRk5HdmQwU0Q4NWRKWS8vbFltK3NDZEpQYy9ydld3Y2F1SHRwMzlVWnBjU0VTWXlPUW1uZ1JzejljYkRTWWNpbnlES3h0N2RDeVExZEVuUTI0WXppbUtoeFJrMEFXQUF3ZU14VVh3ME53THNnUFhuMEcxM2dDdjZsbk84eDRkeEY4L3ZrRkNiRVJhTjJ4UjQwbTZaTXVSaUkxNlhLTnpsRmJVV2NEb0ZiZHJOamwwTkFaT1JscE9IZlNENWFXTjZ1Q3RQWHFoWXF5VXQzdm9adjN6YkhGUmlJajdZclJZOHNyeXJGM3d6SlkyOXBqeExQNjkzYndNODhoSVNZY0J6ZXZ4TlE1QzJvVmdxZ0tOdDVPWm0wRFN5dHIrRzVkcGJmYzBrcUdwNmJNcnZhWWZZWStnL0JnZi9qdldnL1A5bDNxRkJhcDBtUGdTTFRxMlBXTzJ6VnEzRno4YjZWQ0RrRVFFSG42T0p4Y0c4TzFxU2NVTnlxQ21WdFl3TXpNSExtWjE1QjVMUm05QjQ5R1NhSGgrNkdWdFEyc1pEYUlpd3BGa084T0FMcjNkSzFHQTU5L2xsUTdGbzFhRjM3YXMrNFBBSUNGcFJYbS8vQXY3T28xd093UEZ4dHNyMVJVWXU5NlhRaDQvSXk1SmtPc1ZXenQ2Z0hRL2U3aW84OEIwRlVEQXlBR1ZBR2djKzlCWXZCdzlaSlA0ZVRhR0JObXpoT1BzK1B2bi9XZUs4MWJkMFR2SVdNUUd1Q0wxcDE2NkFXRTZpSWkrQWhPSDYyK2VwYUZwUldzYmV3Z3M3R0Z0YTA5NmpkMGdhMTlQZGpZMWRNTGoxWEp2SmFNZ3R4TWpKbzBDd0FRSFJwWWJZV1ZxdCtacFV4MjN3SlpXcTBXK3piK0NVdVpOY2JQMEwzblhqNS9CdnMzcllCVWFxWVhDQlFFTFM1R25FSm9nQy9TVXhMaDVOb1lZNmUvaVZZZHVvbmJhTlFxUklZY2hhT3pLeEpqSS9YTzVlVGFHSTJidDBaNWFURjJyZmtOV28wR01lZE80bUxFS2IzdDVuMzFKeXl0WkZpMmFHNjE5MGVqVnVGNmNueTFuOEZqWHBpRHpyMEdBZEFGaHM2ZlBvNWVnNStHWGIwN0J5bnFHc2pTYWpWUUt1UVk4TlFrbUp2ZkRMT2VPcm9YS21YdDI2UmRPSE1jRW9sRUhMOHA3YnQ2UTJaalc2Y3htK0xpN29HWDMvOEdHNWQ5ZytERE8vSGM2LzhIQUJnMmJock1wR1l3TTcvNVBJKzdFQXBBRnlaTnVxZ2ZqR3JUdVFmYWV2VkczeEVUMEt4TkoreGEvUnNPYmY5SEROTUZIOTRGcVZTS0MyY0RjT0ZzQUxSYURkUXFGY3d0TE1WUXJVYXRoa2FqeG94M0ZxRkYyODRBZEtHZDhPQWpzTFYzd0prVEJ3ekczOWFyTitLancyQWxzMGJpeFVna1hvdzAyR2JFeEpubzFIT0Ezako1UlRsOHQ2MFNxNUpscDZkaTR4OWZWWHV2eHM5NDJ5Q1kzY1Y3Q0N3c3JYQmc4d3FzL1hVaG5uL2pZNk9oKzVTRVdPeGV1eFFTaVFRejNsbWtGOFlDY00vdjIrMEVRY0N4UFJzUmV1SWcrZ3g5Qm4yR2pzVzYzNy9BMXVXTE1lM3R6KzRZeWdLQWliUGVyZlgzeXd0bkFwQjJ4WGlGdVV1UnA1R1hsVzQwa0pWMjVUSWtKc0xXcGdKYzhvb3krUHo3SzlKVEVqRit4bHgwOFI2cXR5NDdQUVgvL3Z3Sm5wb3lHOTM3ajZoMjNHVWxoYkMwa2lFbnMyWVZLbS9sME1EcGpzRTRJcUw3aVlFc0lpS2llNEJoTENJaUlpS2lCOHZlb1FHZW52b0s5cTcvSDg0RitjRjcyRGlZbVprak96MFY0U2NQNDZTZkQ3eUhqNE9kdlFOT0h2S0JScVBHc0hIVDBLMy9DSVBKLzlzbkpBVkJ3T1kvdjlYYjV1eUpnd2cvZVFTQWJuSVZFTEQyMTgvRTlVUEd2b0ErUTU4Qm9LdnFNK2FGMStIbzdJYXVmWWNpN1VvY1duZnNmdk5ZQVFkUjM5RUZiYnYwZ2dUR0p5TnZyZm94ZU14VUpNU0U0OUMydjlHeWZSZXg4czNWdUdpRUJSNUNpN2FkMFdQZ0tGeUtQSVBZOEJDMDllcUpOeGIrYXZBWDZBZTNyS3hSWlMzL1hldXFYVDlvekZReG1LTlNLbkQ1L0JsNER4K1BoaTV1ZVB0THd6Wmt4L1pzUkdGZU5xYk8rY2hnWGRWRXFsZnZ3V2pXdW9QZXVwRER1MkJwNzRDK0kweFhFTHRkMVRVWDVlZWlpV2RiakozMkJ1enJPNHJyQTMyM0k5aHZKd0lPYk1YemIzeHNNTVlSRTJlZzc0Z0pBSFJ0TUZjditRUlJvWUhvMm04NFBGcnFxb2JGaEoxRWZIUVkyblR1aWFtdmZRU3BtUmtFUVl1ZHEzOUQzSVZRaEFVZXdzQ25KOWQ0ekhsWjZkajg1N2NvS2NxSGc2TVRiT3pxaWVFSlk2cWVxNk9mZnczT3JrMnFQWFp0cnFzb1B3Zkg5bTZFZzZNelhsM3dnemlaVlJYUzh0KzFEalBlV2FSMy9PS0NQQ1RHUnFMMzBERXdNek5IOS80ajBiMy9TSlBqT1hWMEwwN3MyMndRZkVoTnVvU00xQ1NUKzdWczN4VU5uRjF4MXNoa01LQUxVMXBZV2dIUVZXSDQ4NnUzTVh6Q0RIVHJOeHp2ZnJOQ25QU3ZlbzFXcDZLczVMNEZza0lERDBGUlVhNjNUQ3FWSWp6b3NONHl0Mll0QWVpZXo0UEhQQWRBRnl5OWNQb0VIQnlkNE5HeXZkNzJnaUJnMzhZL1VaQ1RpUmZlL01TZ0NsYWp4czB3K0pubkVIaHdHMElPNzhMQTBWTU14bFlWMkN3dExnQUFYRTJJUldseElhUlNNOFJkT0N0dXAxSXFvZEdvWVNXemhrUWlRZloxL1FDaHpNYk9hQ0FySXVRb0hCbzBSS3VPM1dGdVlZbEJvNmZnNEphL0VCSHNqOTVEeHBpOFp4VmxKV0xGcWZTVVJBQ0MySzYyWVNOM3VEWDFoR3VURmliM04rWi9pOTdTZXkvOCthT2JBYllSejg1RTMrSGp4VkJHV0pBZndvTDhESTVSdFozM3NISHdIallPZ082OU16b3N5R2dsa2x0VnZhYmVYL3kzM3VTNnVZVUZtclJvbzdldFJxUEd0cFUvb0xLaURGTmYrd2h0T3ZjVTExMi9tZ0N0Vml1K2htOVhrSnNsVmhHcWF1OTNNZUswR09yd2JOOEZOcmIyMEdxMUtNak5RcXVPM2ZUMmwxZFdHSVMvaG94OUFmSFI1M0RLZncvYWV2VkVXS0RodmRFL1Jqa0s4N0xGMWx3U3FWU2N6Ty9TWnlpY1hKdkEwa29HUzBzWkxLeGtzTFN5Z3BYTUJoY2pUaUhnd0ZaTWUrdFROR3Zkc2RwejNDb2kyQjltNWhibzNGc1hFSHJubXhVbXR5MHJLY0thWHhhaXJMZ1F6V3R4anRyUWFqUTR1SFVWVWhNdllmYUgzNGxobmk3ZVF4RWJmZ3I3TjYrQXE0ZW5XQVd5Nmo0MWE5VUJ6Ny94TVZwMzZvSGlnbHhvTkdxeGlsN011V0NVbHhaRGFtYUdnSU0zMnlaWGxKYWd4NENScUZlL0lUYjkrUTBBWVB5TXVaQklkUUYwUWF0Qm9POE9TS1ZTTWVTalVGVEN0VWx6dEsrbVVwY3A1U1ZGQ0RteUcxcU5WbHdXY21RM3pNek0wZjlHZGF5ODdIUTROV3FNWlYrK3JmZTVWdlY4M0x0aG1WaWxyY3FIUDY1QjJwWEw0dmFLaW5Ma1oyZUlyM3ZQZGw3aXRuMUhqSWZNK21aQUtqVFFzQVdjSUdpUm0za2RnSzVDa2lBSVlodFNld2RIRk9abkl6VlJGMWp4MjdHNjJtdHUwYmJ6UFE5a0FicnZmTFBuNjZvaUx2MzhEYjExbDZOMHI5Y3VmWWJneXFVTGNIUnhnMGF0UnFWYVAwaW5WTno4UXdKM2o1YVk4L0ZQWWdBNElTWWNDVEhobURCekhyejZEQWFnYTJmcHYzc2RQbGo4dDNoTjIxZjloUFNVUkRTK1VkVW9Qdm9jOW05Y2pzNjlCbUxDUysvZzBMYS80ZWppSmxaMkZRUUJHLy80Q2lxbEVuTStXWUxjekd1SVBIVU1FMTk2cDlyN2xIVHBQSHkzckVKRmVTbkd2ZmlXWHVEd1ZtcTFDaWY5ZkJCMU5oQnR2WHJwdmYvZHFrUDN2cWp2NUlMZGEzNkgvTGJQMkNybmJ3UndKNzM4UHV3Y0doamQ1bDdkdDlzcDVKVTRzSGtsTHA4L2c5NkRSMlBrcEZtUVNDU1krYzRpYlByekc2ejlaU0Vtem5vUHJUdDFON3AvbFpidHU4RG1SdUMycGxJVEw1a01aRlVuTVNZQ3laY05xNTBCaG9Fc3JWYUxoSmh3SE4yOUhscU5CbFBuTElDalV5UGtaS1JCbzFaRHBWSkNyVktnLzZobmNYenZKdmh1WFlYVXhJdDRadG9iSmx0VWxoWVhRS21RWS9YUG45UjY3TVlxWWhJUi9aY1l5Q0lpSXJwTERHTVJFUkVSRVQwY092Y2FpTXJ5VW5UdE93d2FqUnI1MlJtUVNDU1lOUHQ5WERwL0JxZU83SVpDWG9sR2padGg3UFEzWVc1aGlmenNEQUJBUXhjM21OMElBeWtVbFdqU29tMk4yNkhkU3F2UllOL0dQNkhWYWdEb0pzK2xVak5JSkJKNEQ5ZE4wdDg2Z1JRYTRJdUNuRXkwNnRBTlBRYytKUzYvbGh5SGV2V2R4TFkwdHpJenQ4RDRtVzlEWGxFT0Mwc3JsQlRsUTE1UkRxOCt1aERUS2YrOTJMN3FKd0M2cWtPZTdicUlFNDR5YXh1eFRjd2JDMytEY0dPY3hwdzVmZ0JoZ1lmd3p0ZkxxMjFCWmltNzJRN204b1ZRS09TVjZPSTlCR2JtRnFqdjZJS1NvbnlqKzBtbCtsWEpyRzN0WUhYaldCMjY5OVZibHhnYkFYbGxoUmg2cUNJSVdseTdFbzk2ams3VnRqRjBhK3FKNTkvNDJPQTZCajA5QmFlUDdrUGFsVGh4bWJ5aUhESG5UcUorUXhkNDMzSXVhMXM3REh4Nk12WnZXb0hvMEVBeDlIRHVwQzQ4TTJyeXkyS2xOWWxFaWhFVFp5THVRaWlpUTROcUZjaXFLQ3VCV3EzQ29ERlQ0VDFzSE5iKytsbjFnYXdiNjJ6dk1DbFgyK3NLRC9hSFZxUEI0REhQNlZVV3FLcUljelUrQmlWRithaFh2Nkc0TGlMRUg0S2d2V09sQTBCWFplUEV2czFvMHFJTnByeW1IODVMaVk4MUdiWXlSYXZWaWhYZnVuZ1BGUU5aZ0lESzhqS29icXlUU0NTNngwclRiY3RrTm5ZbUp3WHZwZGMvV1lLTTFDUkVoUVpoOUhPdjZxM3ozNzBlMWpaMkpwODdsODZmUVVsUlBrWS8vNXBCaGIranU5Y2pJU1ljQTU2YVpMSUY0SUNubmtWYTBpVUUrbTZIMU13TS9VYzlxN2Yrc005cWxCVVhpWTlERHU4Q0lNSFRVMmRqd1pMMUFIUVZMbFl1bm8rR0x1Nlk4YzRpOGZXbGtGZUlyMlZUQWc1c1FZdTJYbWgxSTV6cTFYc1FUdnJ0UlBEaFhlamkzWDNjRGdBQUlBQkpSRUZVUGNUay9nVTVtV0lWTG8xYURVRVF4TWZkK28rQVcxUFRMZHVxMDZ4VkI3M3FIUXBGcGRqMlZsNVpqZ3RuQXRDcVF6ZDBINkQvM0M3S3o0WC9yblVHNzJkVnRCcnRIVnNXNXVkazFHaU1XbzBHK3pjdVIwcENMSjU5K1QyRE1FS1E3M2FrWGJtTWliUGVSZnV1M2diN2U3Ynp3c2UvYmdRQUZPUm1Zdm5YNzJMOGpMa0dsV3FTTGtaQ1hsRm1FRXFxS0MyR3UwZEx2V1dXVmpJOC84YkhjSEIwaGlEQVpOdTRLa3FGSEJWbHBlSjJadWJtNG1TK2sydGpPTGthcndwaldjc3FNSUR1OXhZYkhvSjJYWHJmTWJTZ1ZNaXhiZVVQS0NuTXcrUlhQcWhWNktzMnpoemZqNml6QVhCMGNVUElrVDJRVjFTMVh5eEZlV2tKMUNvbERtMWRoZWx2Znc1QUZ3Z1ovZnhyZXRWN3pwOCtqbk5CaDdGZ3lUb281SlVJT0xEVmFGdksxVXMrUlhGaFB0WXZYUVJCRUREbDFROWhZMWNQOVJ1NlFLMVNZZStHWlZBcDVaajk0V0s5WUxxVGExTzlnRVhNdVpPd3NYUFFDODdLSzhvUWZIZzNlZzBaTFg3MjVtU2tJZVRJYm5HYmdweE1oQWNmd2ZBSkwwSm1ZNGY0NkhQWThmZlB1cGF4U2dXYXQra0VyeHRCdVpMQ2ZQanZYbzgrUThmQ3Jha3VVSmwwNlFJdW5Ea0JRRURJa2QzSXZGRU5VS21RbzZTNEFHbFhkRUhaRjIvY3E1cFN5Q3V4NnZzUDlaWlZQWDVxNml1SU8zOFdWakpyekhqM1M3MUtoYmU2RkhrYVFZZDJpTjhiN3dmNytvN1FhclVZK05Sa2hBY2ZnZFRNRE4zNzNYei9LU3NwUXVhMVpMenkwZmNtZ3orM2t0blk0Y3JsS0Z5K0VJcHpRWDd3YU5sT0RDcXFWU3FFQngrR0JCTGtaYWVqU1lzMnlMNmVnb1NZY0l5YS9ESXNyV1FvTHNqRHJqVy9vMzAzYjR5Yk1SY1NpUVF0TzNURHpuOS9nWTF0UFhUeEhvTFFFd2RoNTlBQXd5YThpQVpPaldCbGJZT2plelpnejdvL01HM3VRb014RmVabDQ5aWVEWWlMQ29PVGEyTzg4TmFuRUFRdHpDMHQ5WUoxZ0M1d2VtRHpDaFFYNU9HWmFhOGJoTDF6TXRKdWhIUnY2anQ4UExMVFU1R2Rub3JyVnhNQUFMRVJJYkNTMmVpQ3pCS0pRUVd2VGowSDNQTDk0ZTd2MisxU0VtSnhZUE5LRkJma0dYeW5kWFJ4dzZ6M3Y4WDJWVDlpKzZvZjBiMy9DQXdiUHgweUc5T3RyMlBEUThRcWkzZHllOGkyTm9aUG5GR2pFRHNBNUdhazZWV0czTExjc01XcHVZV2xMbnhySllPTHV3Y3VScHhDYnVZMXZEei9PNlAzcmF5NENHNGVuaGcxcVhidFJ3SEEwVWdyV3lLaS94SURXVVJFUkhkQmZtd1B5all1RXgrYnQrb0loL25mTTR4RlJFUkVSUFNBVkZWV0tjclBNWmh3cTVLZG5vclZTejdWVy9iVzUwdjFKb0lkWGR6UXBuTlBjUUt3SmlSU003aDdlR0xmeGovRlpRYzJyVVI1YVRFbXZEVFBvRjFQMU5rQUhOMjlIajBIUHFWWFFVYWxWR0RYbXQ5aFkxc1BMOC8vMXVqRXhLMlQ0b0VIdGlFcU5ORG9tSTd1M3FEM3VFUDNmcGo4eWdjQWRGWEZxbE4xM25yMUd4cHQ2V2hNV0lBdlpEYTJZa2lucUNBSHk3OSsxK2kyeTc3VWI0OW42aS9ZQlVHTGdBUGJZRzFyaHg0RDlOY3JGUXFzWDdvSUE1NmFoS0hqcHBrYzErMnQvS3BJemN4Z1lXRXBWaG9CZ0pURWk5QnFOR2pUcVlkQis2U1c3WFd0MEs3ZENIQlZscGNoSXpVSkx1NGVhT0RVU0cvYkJrNk4wTkRGSGZrNUdTZ3JMalJaZ2VGMjdzMWE0b1B2LzZrMkJIZXJ5dkpTU0NSU2s5ZFlsK3NDZ09UTEZ3QUFyVHZyQjNva0VnbGF0dStxYThsNEpRNGRlL1FIb0FzL1JBVDdBMEMxNGJpcXNlemZ1QnpPYmsweDdhMVBEWjdqZzU5NURvT2ZlYTdhWTl4Szk1cjVEWW14a2VnM2NvSkJSYWpiSGR6NmwxZ1Z5SmlucHI1aXNnWFB2YVpTS2hCKzhqRGNQVnFLSWREaWdqeWNDL0pEcjBGUG05d3ZOTUFYOVIyZDBhM3ZNTDNsL3J2V0lUVEFGKzI3ZW1QSTJPZE43aStSU0RINWxmbll1dko3bk5pL0JRVzVXUmo5M0t0aWE5ZjN2OU9GbkM1Rm5zYXVOYjlqNXJ0ZkdvUlUvSGFzaGxhandiT3ozaFdmcjVYbFpWajUzZnZvUG1Ba2hqeWpmLzdVcEV0d2RtdHE5UGRqWm02Qi9xTW1JdXZhVmJIQ1RrcENMUHgzcjhlMHR4YUs3MWROUE51S29hSzk2NWNoTmp4RWZIdzNHamk3Nm9Wd0s4cEt4RUJXYUlBdkZQSUtESnZ3SWhvMWJxYTNYMVZMVVhNVHdReUZ2S0xHTFF1cm8xWXBzV3ZONzdoeTZRSW12L3FoMGZhQVUrY3NnTTgvUzdCcjlXOFlPV2xXalNmUGIxVlpYb2JEUG12UTBNVWREbzdPeUw2ZUFpdHJHK1JsWFVkZWRnYjZEQnRyc00rdHJVdnY5THRZOGMxN2NISnRMTFpodTUvQ0FnNUJwVlFZRFRiZlNxdlZZdmZhMzVGNUxSblBUSHNkN2J2MXJYYjd1OUc2VXcrY1AzMGNkdllPRUxRYU9EcTd3c2JlQVRhMjlyQzJ0VWYyOVJTY09iNGY4ZEZoQUFDUFZoME1XcW1WbFJUQnl0b0dFb2tFUWI3Ym9WWXBNV0tpa1JhQ2dnQ0pCR2phc2gxR1RKeUpVLzU3RUIwV2hLZW52b3F3d0VQSXo4N0E5TGMvUTBNWGQzR1g4VFBlRmorLzg3TFNjV2o3UDBoTnZJaVdIYnJxQmJMU3JzVGgvT2xqQ0FzNmhNNjlCbUhnMDVOUnY2RUxYbnJ2S3pSMGNZY2dDRGk0OVM4NE9ybWkxK0RSMEdvME9MNTNFMXpjUFhTZktkdi9nYU96bTNpdlV4SmlBUUF0TzNSRnMxYTY2cGlsSlRjRG9TKzlwMnRkVjFwVWdLV2Z2NEZlZzU3V2F6bDc3V3A4alg4SFZqSWJmTEQ0YndDNktvMVJad014OTR1bEFJRGsrQmlrSmwzQzBISFQ0TzdSRW9WNTJaQloyeHA4dmxaVlFqTDF1cStyc3VKQ2JQM3JCd3lmTUFPZTdiemc0T2lFSGdOSElTNHFEREliVy9FN2tsYXJ4VDgvTGtDOStnMlJuNU9KL0p4TXZlTklKQkowN2pWUWZDd0l1bEJia085Mk5HN2VHaS9QL3hacWxSSVNpUVJxbFJKNzF5OURZVjRPbXJmdGhCMS8vNHdwcjMwRWo1YnQ4TXBIMzR2dFhSMGNuZkR5QjkvQXhxNGVpZ3R5QVFBdTdrMHgrcm5YNE42OEZRcHlNNUVRR3dGNVJUbHM3T3hSa0tzYjA4aG5YNEtsbFV4OGJPL2dLQWFlTHB3NWdhUkw1ekY0ekhQb1AwcFhSVzNsNHZtd3RyYkZpL08rZ016R0ZybFoxM0h5MEE1Y2lqeURacTA2WU9xY0JVYmIrYVduSkNMbzBBNmo5N1dpdEFRYWplNTk5c3p4QTlXMnhtelR1YWM0dm50eDM2cVVGT1VqeUhjSExwdzVnWG9ObkREejNVVkdnNThPams1NGVmNTM4TjI2Q2hFaFIzSDVRaWdHanA2Q3J0NURqZjU3NExEUDZocFZ1d1dBV2U5L1U2UHQ3bGFqSnMweDVvWFhZV05yQnl0clcxakpySkdUa1lZVCs3ZGc4cXZ6NGRHeXZjRjMzUGpvYzhqTFRqY1poaThyS1VKcmorN3dhTlhlNkhvaW9vY1pBMWxFUkVSMVpEU010ZUJuU09yd1YzdEVSRVJFUkZRM1NvVWNFU0grNG1ObnQ2WjZyVTVlblBjNUdqZlh0WHpLelVqRDJ0OCt4MnNmL3dSSFp6Y0FRTmIxcTlpdzlFdTlZL1llTWdhTkdqZEhTV0UrTnZ6eEZhUm1acEJJcWcvSGFEVWF5R3hzTVAvN2Y5RnY1QVJ4QXJWRjI4NDR0UDF2L1BQVC8ySHFxeCtpaVdkYkNJS0FzeWNPNE5pZWplZy9jaUtHVFhoUjcxaG1adVo0ZXVxcjhQbG5DZlp2V29FcHI4NEhBQ1RIUlNNN1BVWGNybHUvRVpCWjY2cklOR3ZkQWMrL2NiT054NTUxZjhETTNCempaOXdNUGUxYTg1dkJ1Q3ZLU3BCMVBjVmdPUUJ4d3UxcVFxelJ5U3N6TXpPOXlhU2tpNUhJdkpac05CZzBjZFk3YU9wcHZJMFdZQmpPdWxWWW9CK3kwMVB3OU5SWDczblZvcHlNTk1ncnk5SEM0MlpWbmR3YnJZdWNid2taVkxGemFBQ1p0UTBLOHJKdXREMjZCa0Eva0hBcko5Zkd5TS9KUUVGdVZvMERXVldCbUpxcUxDK0RWQ3JGd1MycllHWnVEcnQ2OWVIWjFndE5QTnZxYlZlYjZ4SUUzV1M4dlVNRG8rR1pxdkJpd1MyVHdLZVA3b084MG5ocm9GdmxaYVhENSs4bHNLMVhIOVBuTHF5MjhrTk55Q3Nyc0dQVlQwaE51b1NCVDAvR2tMRXYxR2kvSnA1dE1Yejhpd2JMTnh1cDVIQS9OV3ZkRVoxNkRvRC83dlZvMjZVWFpOYTJDUFRkRGx1N2VoZzB4bmdvN1dwOERESlNrekIreGx5eFFvdFNJY2ZCTFgvaFlzUXB0T3JRRGMvT2Z1K083MXN5RzF0TWYvdHpiRi8xRXk2Y09ZR3I4VEVZTldrVzJuWHRJMjZUZFBHODBYMGpndjBSR3g2QzZYTS8wMnNEZW1qNzM1QlhWaGhVYUJJRUFUditYb0xtclhVVDZzYmNXaVVRQUN3c3JaQjlQUVduais0MWFIc29DRnBjamRldlBKV2JlUTBacVRVUDBiWm8xMW12d3BzeEZXVWxPQmQwR0oxNkRqQUlZd0dBVnRDRngyNE5kZDdLMnRhdXhpMExUY202ZmhWKzIvOUYxdldybURUN2ZUVDFiSXVpL0p3YmJaK1V1cmFSYWhYVUtpVzgrZ3hHZG5vcS9IZXRRMlY1cWQ3cjRXTEVLV2cwdXFxSUZhWEZBSUJyeWZFMzJ1NEMxamEyT095ekJxVkYrWGg1L25mSXlVZ1RxeTBDZ0ZPanhtS0E1bnB5UERLdUpZdnJ2SG9QRWl2YUpNU0V3NzFaSzRNUThuK3BvcXlreGxYMkR2dXNSbUpzSkFhUGVhN2FGcXYzZ291N0IrWjk5YWZKOVIyNzk0T1RhMk8wNmR3VFZ0YTJ5THlXREkxR0xWYXdLaXNwUWtwQ0xCcTY2TDdESk1aR1FLbVFZL2szTjRQUFRWcTB3WXZ6dm9BZ0NLanYxQWdqbjlXMTRCdzVhUllLODdLeFo5MGZzSE5vZ0ZrZmZHUHcyZFdtYzA4VTVHWmkzOGJsaUQxM0VsYldOaGo5L0d2b01XQWtNbEtUY0dUblduVHMwUis5aDR6Qk8xK3Z3S21qZTNFdXlBK3g1NExSWThCSURIaDZNbXp0SFZCZVdvelV4RXN3dDdEQXJ4Ky9BcFZLQ1VHck5hakdWYVhzUnZqcVRxL0gyNnNaMVlWRUloRS9qOU5URWlHUlFId2NkeUVVenE1TjBQZEdSVlBmcmF1UW41TnBVQ20wS3R4VDFlcnhYakczdElTVmxUVzJMUDhPb3lhL0xQNlJnVmFyMFR1L1VpR0hTcWxBMDVidHNHL0RNb1BqU0NSU01aQlZXbFNBL1p1V0l6a3VHbDU5aG1EMGM3cnZVb0lnSUQ3NkhFN3MyNHlpZ2x4TWZHa2UybmJwalYycmY4ZkdQNzVFcjhHajBYZjRlTDMzTnZkbXJiQnMwVndVM2ZoK2FJcXBJRDZnQzlkVmZYY2NNdllGZE84L1VpODBPWDN1UXF4ZitpVTJMLzhPanM2dXVCaHhDZzJjWERGMXpnS2pRZFFxM2ZvTlI3ZCt3L1dXYWRRcUJCemNqc2hUUjlISmF3Q2lRZ1BScmU4d05HemtqdlpkdmF2OXZuV3Y3cHU4c2h3bi9YWWlJdmdJMUNvVlhOdzkwTmFyRnpMU3JpQ2ptai82Y0czYUFzVUZlU2dxeU1FUm56VUk4dDJCb1dPZlI4L2JndHAzK255NVhYejB1VnB0WHh0cWxSSlJaMi8rZ1VoRldTa3F5blN0TklPUDdJSkdyVVp1eGpYa1o2VWIzVjhtczBGRXNEK3NyRzMwS2pjcUZYSW81QlY2MVZxSmlCNGxER1FSRVJIVkFjTllSRVJFUkVRUEI1VlNnWk9IZk1ULzl1bzlXQytRVlJlRFJrOEZvQXVPQU1EVTF6NHlhQTExdTRBRFd4RVI0ZytwbVJtR1Q1Z2hMdS9pUFFRTlhkeXdmZFZQMkxQK2Y1ajd4VkljMjdNUllVRitrRXFsdUJ3Vml0aUlFSEZDWGFWVWlKUGpBSEQ1L0JtRUJSNUM3eUZqa0hReEV1ZFBINGRXcTRGYXBVTDdydDVpSUt1dXJsOU4wSnR3TjhaWXF4RkFQMmdnQ0ZvRUh0eHU4aGhhalc3TXRWV1VuNFBBZzl2UXFIRnpvOVd6N29aV284SFIzYnJXYXowRzNKeUVMeTBwQkFDVEV6ODJkZzZRNTJaQ3FaQ2o3STdiNnRwazFTU29WRmNWWmJyS0Q3cldUanBCdmp2UXVsTVBUSnI5dmhoaXE4MTFxVlVxYURScTJOemh1aXB2WEZkUmZnN0NBZy9Cek53Q0dyWHAzM041YVRHMnJ2d2VnRzdTdGFwOVpsMlZGT1poMjZxZmtIMDlCVU9lZVI0RFIwK3A4YjdXTnJaR0t5M1V0RExaM1NyS3owRnE0aVVBZ0tPekc1cTNVU0UrNmh3VWlrckVoQVdoZmJlK2lJL1NWY201dlkxYjhPRmRzTEdyaDg2OUJvbkxqdS9iaklzUnA5Q3hSMzlkVU10STZNRVlLNWsxWHB6M09ZTDlkaUxreUI3NDdmZ1hqVnUwZ2IxREF5Z1Zjc1RkR0VOK1RpWmNtM3JDU21hTnVBdWhPTEp6TFZwMzZnNUIwQ0kyUEFRS2VTV3lyMS9GcGNnekdEbnBKWVB3VW03bU5jZ3J5dUJ4by9wTlRUUnUzaHFlN2J3UWVlb28rbzRZcnhmV3VCb2ZnN0tTSWtna1VxUmRpVU5ERnpla0psN0U4WDJiOVk2aFVhdWgwYWlOaGptbnpsbHd4d0NJalYwOXZEanZjMWhhV1NQWWJ5ZjZQelZKN3ptaXZSRndNbFZGOEc1YkZoYm1aZU9mSDI5V2svTDU5NWRxandYb25zTVdsbFlJUHJ3TFNvVWNJeWZOZ2tRaXdjRXRmMEdwMEcvVkdYN3lNTUp2dEYwZDhleE1PRGc2WTl5TGI2Rng4OVpRS3VSNDZiMnZvTlZxWVdrbGcydVQ1bUlBOE1ybEtKdzljVUQ4UFBKczZ3V1p0UzBxeTh1d2I4T2ZjSEpyZ3BmZS9mSyt0blNyVHFEdmRxaVVpanVHRXM4YzM0K0lZSDkwN3o4Q2c4Wk0vVS9HZG16dkprUUVIekc1L3BVRlAwQWlrYUpiMzJFSTlOMk83OStiSmw2SElHZ2hsVXJGNmxCVFgvc0krell1aDJjN0wzVG8wUSt4NTRMRlVLSUFRZHhQbzFZaDRNQTJKTVpHd00zREUxTmUrOGhvSmNQUUFGOGMzYjBCVXFrVXZRYVB4cURSVXlDenNjUDFxd25ZdW1JeDFHb1ZNcTlkaGN6R0RsNjlCMkhFeEJub1BXUTBBZzlzUTFpUUg1TGpvL0htWjcvQjF0NUIxMDVWYWdhMVdnWC9uV3ZSYTlEVEpsdnJaYVFtUVNLUnd0N0IwZWo2S2pGaFFRQjBRZHp6cDQ4YkJIQnFveWcvQitrcGlUQzNzTURXRmQ5ajlBdHpNR24yK3lndExvQ1p1UVV5MDVKeE5UNEdJNTk5eWVCem9lcjdURzBEMUhjaXM3YkY5TGMvdzg3VnYrSEl6clZ3Y2ZkQTh6YWRvTlZxVUZaU2hJU1ljSEhiR2U4c2dyV3RIWWFObnk0dXk4MjhqcDJyZjBHTHRsNEFnTVRZU096ZHNBd2F0UW9UWnM2RFY1L0JLTXJQd1VtL25iZ1VlUnJGQmJsbzFyb2pKcjN5Z2ZpZVBYWE9Sd2dOT0lpVGgzWWkvT1FSZUxiM1FsdXYzdUs5Zm1YQkR4QnUrWjU2cTcwYmxxR3lvZ3pUM3Z6VTZIcEF2MktwUkNMUkMyT3BsQXFrcHlUQjF0NEJHYWxKS0MwdXdLRFJVeUd2TEVkMmVncGFkK3BlNDgrMnVLZ3dITis3Q1ZxdEJyUGUvd2JaNmFtSUNnMkVRbDZKNC9zMjQ3RFBXblRwTXhqZCtnMkhzMXRUdlgzdjVYMXIzNjB2NGk2Y2hZdWJCNTZhK2dveTBxNGc2TGJXcmlxVkNocTF5dUE3dllXVkRQTytYSWJ3azBkdzZ1aGVPTGsycWRHMTE4WXZIODgycUxEMTdUekQ5MEwvWGV1cURRNFBHejhkUFFhTXhPbWplL1dXSzVVS1ZKU1Z3RXBtQTJzYlc1dzl2aDhBb05GcVVGcFVBQ3RyRzFqZjFwN1NvYUdMWGlDcnFqVjMxdlVVazFYUVRCbHNJdGhPUlBSZllpQ0xpSWlvbGhqR0lpSWlJaUo2ZU5qYU80Z3RrdjVhUE45Zy9lWS9EY05FLy83MGNhM09rWjJlZXNkSnQrSnFxZ1UwOFd5TDJSOHUxbFc1TUxkQTY4NDlrWmVkQVFkSEoxaGF5V0FsczRHbFRBWkxLMnRZV2xuQndsSUdLNWsxTEsxa09PeXpCb0VIdDZGVHp3RVlOZmxsakpyOE1pNmZQNE9kcS9XclhhVW1Yc0xQSDcxa2NPN2IyN0oxNk43UDZCaWZmK05qZzlCSDZBbGZoQWNmd1Z0ZkxEV1lqQXcrdkJ1SnNUY25CaU9DL1pHZGtZck92UVloNlpKaEJZdjltMWFZdkQrbWFEUnE3RjY3RkVxRkhON0R4MEVxbGVMODZlTjYyMVJOaW1hbnB4aXNjM0gzTURuNUs2OG94NTcxLzBOeVhEUTY5UnlnMTZKS3JWUUNNRDNSV2xYMVFLTldRM1dIYlMxdUxLOEtLYW1VQ3BRV0Z4aHNaMnRmSDFaMS9EZWxycTJsTmFSbVppZ3RLa0JxNGtVRStXNUhZbXdFL0hiOGl3a3o1OVhodWhSNjR6ZDlYYm9xSVFlMy9BV3AxQXpkKzQ5QWFJQ3YwWDNVS2lWMi9QMHpTb3NLTUgzZTV3WVRvTFYxUFRrZVB2Lytnc3J5TW5IQ3REYlVLaFhLaWdzTmxndUNjRmZqcXFuczlGUUVITnlxdHl3OUpSR0FybHJMdGVRNFhFdld0WkRzNmoxVWI3dXVmWWZCZCt0ZjJMWDJkMHgrWlQ2a1VpbUdqcHNHUjJkWHVEWnBqbDgvZWJWV1l4bjkzR3NZTXZZRk1YaGExUjd3WXNRcFNHNjg5by92MjR6d2swY3dkYzVIOFBOWkRZMUdqY1RZU0NUR1JrSm1iUXUxV2dtMVNvWE92UWFoejlDeGtGZVVJeXp3RVBxT0dBOExTeXV4SGFaSHk5cTFHeHJ3OUdSc1dQb2x6aHpicjFjbEsvTFVjZFIzZEVaeFlUNk83RndEaGJ3U00rWjlZVkE5SkN6SUQwZDgxbURCeit0cTNIcjFkazA5MnlFK09neUJ2dHRSV1ZHbTF5cXQ2clY5djFvV05uQnFoRDVEbjRFZ0NLalhvS0d1ZlpxTm5maVprWitkRG9lR0xuQjJiUUlMU3l0WVdGcENJcEZDcTlIQTU5OWZrQkFUanY2am5vV3R2UVBtZmZXblhwQWkwSGM3cmx5NmdGY1gvQUFBc0pSWm8yMW5YZVdXMlBBUXZYR1VseGFqTUM4YlRvMGF3N1ZwQzdHdGFIeDBHSGI4ZmZQNnJHM3RNT0dsZWRpKzZpY2M5bG1EWjZhOVVlMjFWem13ZVNVdVJaNis0ejNhc21JeHBGTFR2OGVSazE1Q3cwYU5FUkhzRCsvaDR4QVpjdFRrdGxXQmpWWWR1MlAwODNOcU5NNTdRYXRSUXlLUllzcHIrbTJWcnlmSEkralFEdkYzTkhEMEZMVHAzQk9GK1RrUXRMcmduN21GRlZ5YnRoQmZvNDJhTklkVUtrVTlSeWU0ZTdSRWF1SkZvQ3FRSlFpUVNxVzRjamtLaDMxV296QTNDMzJHalVWUlhqWjgvbG1DVno1Y2JCQ1lhK3ZWQzNsWjZlZy9haUxxTjNRQkFFU2VPb1lqTzlmQXRVa0xUSG50SXh6ZnV4SDdOaXhEMXZXckdEcjJCZFNyM3hEalo3Nk5IZ05IM1dqbnBudlBxS3A0dCtQdm4xSGZxUkdHM2hJY3VsM1N4Zk1RQkMzOGR2eUxjUysrWlhTYjNNeHJ1Slljcnd2cnBDUWlPalFRT2VtcEdLVlhQYzkwSzdyYlJZVUd3c3pNSEZLcEdWUXFKZGI5OWptbXovMU1yQm9XZEdnSDZqczZ3OHQ3Q0tMT0J1cTFOTlhjK0IzZWp3Q3Z1WVVscHM3NUNGRm5BOUM4VFNjQXVncEJPUmxweUVoTkVrT1E3M3k5SEZZeUcxakpkQ0dlb29KYytHNWJoYWFlN1REbFZkMXp5ODZoUGh3YU9HSGlySGZFNjdLeHE0ZjBxL0ZvMGJZenVuZ1BoVWRML2VxbEVva0Uzc1BHd2F2UEVKd0w4a04wYUpCWTRWU3IwY0M2bXFxV1p1WVdNRE16RjBQYnBnaUNWbnllcUpRS1hJMlBRWHowT1Z3K2Z4WUtlUVVhTjIrTloxOStEdzFkM0xGcnpXOFFCQUV2dnYzNUhjTlk4c29LWElvOGpYTkJmc2pKU0VPM2ZzTXhjdElzV01tc2taMmVDZ0RvUDNJaVJrNmFoWVRvY3dnTFBJUy9GcytIUjZ2MjZEbndLYlRyMmdkbVp1YjM5TDdKckczdzhnZmZ3cjUrUTBna0VqUnAwY2FnSlhMUW9SMDRlY2dISC82NHh1am5sUGZ3Y2VnMStHbVRBZGVMRWFkd2NNdGZKdTlMKzY3ZUdEL1RlQ1hhZ1U5UGdWcWxOTG12VnF1RldxV0V1WVZsdGMvM1pxMDdRbVpqaDNlK3VmbDlQeThySGR0WC9RUkxLeGxtdnZlVkdBS1ZWNWJEd3NJU0J6Yi9oYXZ4MFhqdTlmOURveWJOVFIwYWdpREEwa3FHekxRck5XNGxYelZtQnJLSTZHSEFRQllSRVZFdE1JeEZSRVJFUlBSb21UQnpIbHlidGdDZ3EwS3k4OTlmOGZ3Ykg0c1RqYm1aMTdCNzdkSnFqeEZ5WkpmZUJMQlNJWWZVekV4dkFsNnRWbFVicUhHODBWNElBRHpiZWNIUjJSVXhZU2ZScmQ5dzJEazBRR3JpUldSZVMwYVBBU01oQ0ZyOFAzdjNIUjVWbWZaeC9Ec3pTV2JTQ3lra2dSQktJSFNFUU9pOUl5QlZSQlRzQmJ0cjJWWFhkWFhkVmQ5MTdiMGdDZ29pUlhxdkFSSkNDUW1Ra0JBZ2dZVDAzcWErZnd3Wk1zeE1DcUNBM3AvcjhwSTU1em5uUEdkbWNtYmcvSExmbTVjdnBPTXRmWmt5OXduMGVsMkRON2RDd3lPNGRmYkRsc2NibDMyTHlzbUprYmZkWlZtMlllblhEcmYzOXZXM3RIR3NwWEV6LzhhNm4zOXpteHRFcm03V3Y4MmVtWjVDMytHM29uRjF0eHZJbXZIQWM0UzM3Mnl6dk5ZN3o4MnpXYlpsK1VKTFFNWDVZbGhvdllOelNEdDJoUFRrUkt0bGZZZE5zQnZJeWpxYnhpL2YvSS9pZ2x4NkR4bkw2R25XcmRCcUF5aTFsVzh1VnhzTWNISjJhWENzM2pKV0RaaWZwMFVmdlc0emJzcThKNjJxQVRSRjNmZUd0NTgvM2FLSDBLSk5lNzc4ei9Na3h1MWkxTlM1dUxsN051bThhbS9PT1Q0dmN3akYyZG1GMHVJQ1RxY2tNdTcyK3kxQkxudFdML3FVYzZkUE12bnV4d21QY1B4ZWFJekRlN2V5ZnVuWE9MdW91Zk94bDYxYVp6Ylc2WlJFL3ZmU2cxYzFqNnZSb1Z0dk9uVHIzZWp4ZFZzSG10dkR1YkgwaTNmWXVYWUp3eWJlZ2NiVmplaGhFeWdwekxlcTlITXNQb2E4QzVsMld6bVdsUlFSdTIyTnBlMVdiYXRWTU4rRWpkbThrazYzOU9OUXpHWnV2ZU5COW14YXdaTFAzMkxLdkNjeEdZMzQrZ2ZoNGVWTFF1d08xaS81a3NqdWZTN2U5RFd4NHJzUE9IWDhNQzNhZEtCTlpEY3lUcDFBclhHdDk2YXJQYTNhZFNJMFBJTERlN2N5YU54MDNOdzl5Yzg1VC9LUi9mUWZPWm05VzM1bDFzTi81YnYzL3M3R1pkOXkrME12VUpDYlJiUEFFTHY3S3luTXQ2cklVdXZJdm0xV1ZlWXUxNkZiSDNvUEdVdnM5clVFaGJhaSs4V1FYRzFGUTBjM3lxOUZ5OEs2QWJDNjlEb3QzLzczSmFJR2p5VjhwblVJVDZsU01lM2VwNm1wcnJKVXhYUDM5Q2J4d0M3T25Eekd4RHNmd1VXdFFhbFVXclZUVFR0eGhJMC9mMk8zb3BpMnBwcm9ZUk1zbjZtT3RPOGFSZC9oRTltL2JUVXRXcmUzUEZmMWFSUFpEVGNQMi9hb3RTNWtuaVk5K1NpUjNhUHg4blZjMVN3d09Jd2orN2ZqMHl5UUllTm5PZ3hrWldlbXMvSzdEd2dNYWNYVWU1NzYzU3JqMVZLcWxMU0o3R2ExVEtlMXJsNzIwVDhlby9lUWNVUVBtMkMxdkxTNGdOS2kvQVlyREpxTVJqQ1ppTm0wQWhlMWhudi84aWFweHc2Um5CQkg5UEJieWM0OGJSbXIxcmdTRU53U24yYUJUTGpEZkYyc0tDdGgweThMU0lyZlEyVDNQdHcyOXdtY1hkUk12dnR4bWdXRnNuUHRFazRteGpOdXhuMjA3ZFREN3VmdG9aak5uRXc4eUx5bi8rbXc1WEJHMmdrS2NyTm8xN2tuUi9adHd6OG9oSDRqSjl1TTI3M2hGOExhZGFTNnFwTHdpTTVFRDcrVk5Zcy9JNmhGT0FhOUhvVkNnVnJUdUxiRzJwcHFEdXhjVDl0T1BjaElPODZzaDEva3gwL2Y1S2ZQL3MyanIzekErYk9wcENZZFpQcjl6MUpTbU1ldlAzeU15c25KOGptdDErbHdkcm0yMWJIcVVxbWNyTnBuNm1wcWlCNDZnWkZUN2lJOU9ZRkZINzFoRTA1YS9ORWIrUG9ITWZQQjV5MEI2K0NXYlhqZ3hiZFJLQlI4K1BkSHFhd29zNHkvY081TXZTRklNSDgzcWEwYW01VnhpcS9mZnJIZThiWCs5V1Q5cllPakJvK2w3N0FKYlB6bFcwNm5KS0hYYWZIdzhxRkw3NEgwNkR1TTRMQTJ4TzFZeitwRm42TFhhVkdwblBqeXJlZnQ3bXZTWGZQcDJLTXY2Mzc2Z2lQN3RtTXc2QWx2MzRWNy8vS20xWHN5UEtJVE14OThEbzJiQjBxbGtzZ2UwVVQyaUNZN001MllUU3Rac2VCOTNMMThtRFJuUG0wN2RyOW16eHR3MWRWQXdmRm5ESURCWUVCYlU4M29hZk5zd3NIN3Q2MUJWMC9nNnZMclMzVmxPU2lVbG1wZFoxT1BzZkQ5ZjNESG8zOXJVZ1hpMUtTRHJGandBVjQrZnR6NStDdjQrQVdnMStrNHVHY1R1emNzbzFQUC9reWM4d2dyRm56QXQrKyt6SWpKYzRnYVBNWnVpM1JmL3lETEw5ODAxcExQMytKQ25XdWNFRUpjVHhMSUVrSUlJUnBKd2xoQ0NDR0VFRUxjZkh5YUJWcCt1NzIyNm9SZlFMQ2xHcFMrbnZacUdqZDNlZzRZUmRUZ01WYnR0OTU4YWphOUI0OWwxTlJMRmFsU2poNGdJKzJFdzMybEhJMUQ1ZVJNMjQ0OVVDZ1VGT1Jrc1dQdEVqcDA3NE9IdHk5blVvOXhZT2Q2K2c2ZmlNbG9JbmI3V3BvRmhqUzZUWit6aTlweW5tQyt1YXB5Y3JaYTV0TElHNVZYSW5yNHJmZ0hoWEpnNTNxNzYwc0s4OGc5bjlIby9jVnVYMHZjenZVRXRRZ241OXdaeS9LL3ZiZllhbHhOZFJWdi8rVnVCb3kraldFVDcyaHd2NGRpTnJPYlBKVklBQUFnQUVsRVFWUmg2VGU0YURUTXVQOHZSUGFJdGhsVEcwU3JxaXkzV1FkUVdWR0tpMXFEaTFwakNhYlZOeGJBdzhzSGdLRFFWa3kvejdhU202TktYbGZLTHlDWUZxM2JrNTU4bEx6c1RGcTE2OVNrODZxdEV1VjRyUG5tcEllWEQxNCt6Umc1NVM2aUJvMWgzOFZXTkpmYnZYNFpTZkY3R0R4dUJ0MzZETFk3cG03RkRFZXFLeXRZKzlQbkhEKzB6OXgyNjc1bkxlSEtwZ29OajdBYlVscnkrWCt1YUg5WEtqa2h6bEw5eHA2d2RwM3N0cGxzM3pXSzNrUEdzbS9yYXFLSFRiQUU4N3o5L09rM1lwSmxYR3JTSWJ4OHJaZlZPbjhtbGRodGEzQjJVZHVzTzdSbkV4V2x4WFR0UFloRE1adHg4L0RpcnNkZnBiUzR3SEpkTVJqMDVoYXNPOWJSOFpaK1RKbjdPRXFsa20yckZwRjI3QkJEYjUxRm04aHVHSTFHMG80Zm9WVkU1eXNLdnZRZU1vNlYzMzNBZ1ozckdUSitKdHRXTFNLa1ZUc0NMMTZYUGIxOXVmdUpWM0Z5VVZOU21NOW5ienpOaU52bTBIZjRSS3Y5N0Y2L2pMMWJWdkhZUHo2eWVVNWJ0ZXRrRlJ5cXFhbGk0OC9mV0kwWk5lVnVNazRsczM3cDE0UzBha2RBY010TEZiSXVCaUFTOXUvQWVQSDF6TTNLd0tEWDIxVHZ1OXk1MHljQk9CcTcwN0tma0xDMlRRNnZYYzdKMmNXbUlsN1cyVk9jT1psa3RhdzJlS2xRbW0rRUt4Ukt1emUvUC9ubms0MCs5dkJKZDNENlpDTHh1emZSTFhwSWd6L2JuWHNOb0hPdkFRN1h4KzFjVDNyeVVYb09HTmxnQU5Ob010R2o3ekNIQWFEeWtpS1dmdjQyR2xjM1pqM3lvdDB3ZFdPdVIxZWpxcUtjdDU2OXkycVo4YkxyUUhGQm5sVzcyN0tTSXZadVhzbkJQWnRwMGJvOWR6LzVqM3FQWVRRYVVEazdNK3ZoRjNGeWR1SFl3UmhMaStmWWJXdUkzYmJHTXJaVlJHZkwvb3dHQS9HN043Sno3UkwwZWoyanA4Mmp6OUR4bHFDRVFxRmcwTmhwaExmdnpLOC9mTUxpVC81RlNLdDI5QjgxbWZaZG95eEJvWFBwS2VhMmNIMkhZakFhT0JTem1ieXNUS0tHWEtwaVp6S1oyTEx5ZTl3OXZabCszek5zWGZVRFcxY3RzZ3F4Z3psQWQvelFYcWJlOHhSN05xMEFNQWZhdlh4cDI2a0hXMVorajFyajF1alhiUC9XMWFoVVRrUjA2VWxHMm5GYzFCcHVmK2hGaXZJdW9ISlNzZm1YNzJnVDJaMk9QZm9DMENWcUlGdFgva0Q3cmxHNHFEVVk5RHBMa1BXM1lEUVlxQ2dyd2RQSDNNS3hxcUxNMHVxdnRqSm9RVjQyYWNjdkJYVUxjck5vMlRhU1l3ZGpBSE9JSmJ4OUY4dnJWbE5UUll2Vzdla1NOYWpCNDVjV0Y3Qmp6VThYZnc3TTJ6Y0xET2JPeDE1cDBubkU3VmhMWHZZNW0wcDVYcjdOOFBFUHZCZzhHMG5ISG4xcDJiWURDb1dTdkF2bldQamVxMlNtbjZUUDBIRUVoZHBlQnl2TFM5aXhkZ2ttb3dudmkyR25UajM3ZzBKQnovNGo3WVpHRS9idllQZUdYM2p1SGV2d2EzRExOa3kvN3hueWM4NFRzMm1GNWZQdFdqMXZ0UXJ6c2tsTnN2MkZCWUR6Rno4RDRuYXVzL3NlZHZmMGJsUm92MGUvNFRiWHMyTU5oTWZxcXFtdVl2RW5iNkxUMW5EZmMvOXVzRHB3ZnM1NVhGelVWb0d6MHVJQ3RxMWFST0tCM2JUcjNKTXBjNS9BWU5BVHMya0ZjVHZXVVZWWlFkVGdNUXdlTndPVnlvbHA5ejdOampVL3NlSG5yem04Ynl0RHhzOGdva3ZVVllka2E2b3FMZDk3aFJEaWVwTkFsaEJDQ05FSWw0ZXhuRHYzd3V1SmYwb1lTd2doaEJCQ2lCdmNvby9mc1B5amZtMGxrNi9lZnNGeW84UllwMzFUWFJtbmtxbXVMQ2VpUzA5S0N2T3NXaEthVEVhSzhuTTRtWGlwWlo5Q29hQlZSQ2RPSnNiakc5Q2NnT1l0clBZWHUzMGRPZWZQOHBlM3pEZjR0UmNyWVRocUNkZFVaMU9QVzkzYzFXbTFLQlRZTE90NFM5OXJjcnpMaFlTMXJYZjk1dVhmMGRoV1F1V2x4V3hac1pBV2JUb3dic1o5RHFzaU5GWHN0alZzV3Y0ZFllMDZNblhlVTVZYm5aZXJyYXhUa0hQZVpsMWxlU2xWRmVXV0FGWHQySHc3WTgzN3lFS2hVTklzeUR6TzNkUGJxajNpYjZrMmpLQ2c5bVpxNDg5THJYSEYwOXVYa3NJOHREWFZOc0dHZ3B3c0FQeUR6ZTl6ZTJHZldpY1Q0OW14ZGdrZGIrbG5WYm5wY2grLzlnVDlSazZtMThCUmR0ZG5uRXBtMWNJUEtTN0lwYytRY1l5Y2NsZTlGU01hNHViaGFWT2hCcWkzSGRwdllmbTM3NEhKWkhOejMyUXlvZFBXY09kanI5aWRKNWdEQ1hFNzFuSG01REU2OWJUL3Zpckl6WEw0ODFsYkNlM3lHN2dtazRsZDY1ZlJjK0FvcXh1YUdqZDN5K1BjckF4Vy8vQUoyWm1uR1Q1cE5nTkdUd0ZnMzVaVnhHeGVTYmMrZ3hrNFppb0FtYWRPVUYxWlRydk9QUnQ2T3V6cTFMTWZXMVlzSkg3bkJscTE2MHpLMFFQTWZQQTVTOHRRdUZTQlpQUEdGU2lVS3JyMHNyMTUzYWxYZjNhdSs1azlHMzVoekl4N3JkYjVCalMzYWtsV1dWNXFFOGhTT1RremVjNTh2bnI3QlhhdSs1bnA5ejFqcVlKWCsxNk0yN21PNnNvS2lndHk4ZllMd05zdndHRWJ6N29DZ2x0eWNNOG15K1BvWVJNSWFoRk9VZDRGVXV1RUx1cXFEUm5uWldVUTV5QU02K1hUak1qdWZTeVBxNnNxY1hPL1ZJbXF1RERQVXMybTU0QlJCSVJjWFN2Uldpb25jeERJemQzck53MDIyWE41SzdHNkRBWTl5NzUrbDhxS011WSs5UnBlUHZhcmJjVnVXMHZxc1VOTXUvZnBCaXRVWGdtMXF4dHpuM3pOYXRtWmswbHNXdjZkemRqeloxSTV1SHNUU1FkandHU2lXL1FReTg5V2ZRd0dBeXFWRXk1cURYRTcxN05wMmJkRUQ1dkFrQW0zVzhZY1A3U1hOWXMvbzNPdkFlaDFXbzdzMjhiZUxiOVNVcGlIcTdzSDQyKy9uMlpCb1pacWxYVXBGRXB1dmVNaDRuYXVKL2xJTE11KytpOXFWemZhZDRsaTNPMzNzVzMxanhqME9rdjFPU2RuWi93Q2d1bC84Vm9Cc09tWEJady9rOHFrT1kvaTdLSm05TlI1WkowOXhjcnZQclQ2dnJKaDZkZjRCalFuc251MEpaQUZFTkhGZkUycHJpakh0WjRLYTNWVmxwY1NzM2tsZzhaT1E2VzY5Qm1pY1hVak9Ld05lell1SisvQ09SNSs2VkpyNkdFVDcrQ1RmejdKL3EyckdUeCtCanB0RGM3T3RrSFdheVU3TTUxdi8vc3lzeDUrZ2RhUjNhaXFMRWZqWmgzSXVwQ1p6dDdOcTZ5MlN6NnluOVNrZzRDNXFsOXR5OE5hQWNFdHJhNXpOZFdWZlB6YUV3eWJlQWUzOUI5aFdaNmJsY0dPTlQ5WmJhdld1RG44TEhJazZjQnVGQXFGdysxbVBQQ2M1Yy9scGNYc1dyZVVRekZiYVJZWXpMeG5YcWRGNi9ZMjIrVG5uT2ZIVDk3RVpJSVpEL3pGVXRuUjJVVk5hS3NJY3M2ZnRiUW5yT3QwU2lKT0xpNGNQN1RQNFh6REk3cllEUUpkemZOV0t5ODcwK0c2Mmw4TzJibDJxZDMxelZ1MnZ1SXFxbzJsMDlhdzVQTzNPSDhtbFZ0blA5eW9NTmIzSDd5R1d1M0tRMy83UDFST3pwYldpVWFqa2FFVGJzZkx0eG0vL3ZBSnFjY080dVRrVFBlK1Eray9jakpldnY3a25EdkRxclZMYUJQWm5XRVQ3NkJ0eHg2c1dmd1pTNzk0Qnc4dkg2YmU4elExMVpWTlBnOTNUMjlDd3lPb3JxcVFRSllRNG9ZaGdTd2hoQkNpQVpXcnZxZHkrYVh5OHM2ZGUrSDk5SnZnZk9YLzhDdUVFRUlJSVlUNGZReWZOSnVBWVBNTjVxTDhITmI5OUFYalp0Nkg1OFdic0lXNVdYYmI0RzFac1pDc3Mya29WYmIvZkdZMEdEaVpHRzlWbWFDV1FhK2o3L0NKVnRXempBWURXV2ZUYU51eHV5VUlWbFpTQklEck5iclJHeGdhWnRXZWNPZTZwYWhVS2dhT21XWlo1dWhHME85aDl2eVg2NzJSOS9wamw0STZIbDQrakpvNmw2NjlCMU5SVm5KTmpwK2RrYzdtRlFzSmI5K0YyWS8rcmQ0Z1QyMDd2ZFJqaDJ5cWJ0VzJqV3ZicVFkZ0RuRjQrdmlSZFRhTmlySVNxNm83eFFXNTV1cFVFWjBjVm1yNXJlaDFXczZmVFVPaFVGaXF3VFhsdk1CY01TVXBmZytuVTQ3U29kdWxRSWZKWk9MVThjTTR1NmhwMWE1VHZmT29LQ3ZoMXg4K0pqQWtqRWx6SHJYYmlxWjJ2a1g1T2VSZk9HZXpycWE2aWgycmZ5UnU1M3JjUGIyWjhjQnpWZ0dUSzJVeW1peUJwQ3RWVlZHT1FvSGxSdm1WR25IYkhKdTJRWVY1Mlh6ODJoUDFibGY3Zm5OVXlTdzdJNTN5a2lLN043WEIvTndDTmhXeUZBb0Y3YnRHTVhEMFZNcEtDcTNXVlZlV3MzdmpjdUoyck1QRHk1YzdIM3VaMWgyNkFyQnQxU0p6bThPZS9aazRaNzdsOVU1T2lBTm9VcnNqTUZjMDBldTA5T2czaktHM3prTGo1azVRYUN2YWR1cEJoMjU5U0lyZll6VytzcUtNUXpHYjZSNDkxS29OWDYxbWdTRjA3VDJRZzNzMkV6MzgxaXVxcmhiVUlwdzdIdjBiWVczTjczM2RaZUhhQjE1NG0zT25UL0x0ZjEvaTF0a1BXMTMzZE5vYVRoeUp0YW9TRjdkelBWMmpCbG1xMzF3dU56dUQ3Yjh1dHJ1dVZ1YnBGTEl6MCsydWE5azIwdXJucGFRd0Q3YzYxeWtQTHgrbTNXdXUydWZwN2Vzdy9IVWw3SVdkdERWVkRxOER2NGZkNjVlUm1aN01wTHZtVzdYb3ZGeEZlUWxuVGliWmhEUDBPdTNGa0txcnBaclpsVkFxbFRZVjBJb0xjMjNHN2QrNm1sM3Jma2JqNWtIVTRERkVENTFndCtWbXdZWHpwQjAvYkFuTGdya05yVUtwWlBQeWhlemZ0cG8rUThjejRyWTVsZ3BXV1dmVDJQRHpOL1FaT3A1ZUEwZXhadkZuSE42N0ZkK0E1b1MzNzhLWmswbjgrc01ualRvZmphc2JBOGRPSTM3WFJyUTFWYWcxYnZRYU9JcjJYWHZoSHhTS2YvTVdlUHY1VzRYekVnL3NvcUtzaE83UlF5M1Y2WlFxRlZQdmVZb0YvM3VGcW9wTDF6VlhkdzhHako1aTB6NjVWblptT3MxYjFOOUtNek05bWRTa1EvUWZOWm5tTGNMcE0zUThKdzd2dHhwejZrUUMyMWYvaUZyanhzOWZ2b05lcDBPdjE2SFhhVEVhamV6YitpczlCNDVDcjlNMUdGaTVHdWZTVXpDWmpQZzNiMEZoM2dWTUpoTysvdWJyVmUwMUozcllyVlpWQUY5L2JBWmpadHpuc0FxbFBUcXRsb3F5a2taWEk5cXk4Z2NPN3Q3WTZQM1hQbTkxZnpsQTdlckdVMjk4Ym5sY2xIZUIyQjFyT2JKdk8wYWprWDRqSnpKay9Fd3kwMVBJemNxd3F2U2FtblNRbGQ5OWlGS3A1TTc1TDFsVnl6dDJhQytIWTdZNG5JdTJ4dnk4clZuOGFiMnYzWjJCTDl1dFNsbFhVNTgzTUFma25uN3pTM2F1VzBxLzRST3RQcU4ycmx2S3JuVS84OXpiQzZ6ZTQ1dVhMNlI5MTE2TmJzdWNsNVZoODNtdXJkTzIxcEhxeW5LV2Z2bC9aS1FkWitLZGo5Q2ozL0I2eDU4NmtjRHliLzZIVmx2TjJCbjNXcjVUaDdYclJPZGVBeGc0ZGhvdWFnMmYvdk5KbWdXRk1tYmFQTHIwTnJkYVBwdDZqSTNMdmlVNUlZN0FrRERMOVN5c1hVY2VmdWxkanNidEpPL0NPUXJ6c2xteitMTkduWGRkYlR0MlovYjhsNmtzTDczaUNxcENDSEd0U1NCTENDR0VxRWZsaWdWVXJseG9lU3hoTENHRUVFSUlJVzR1d1MzYkVOYXVJNENsOVYxd1dGdjhnMEpScWxSVVh3d3kyTHV4MnI1ckZETWZ0SzNPWks5bFlhM1AvbVhiamk0N014MmR0b2J3OWwwdHkzTFBuOFhWM1FPTnExdUQ1M0QrVENyNUY4N1J0ZmRnaHpjalhkMDhyRzc4eCsvYWdNckptYkMya1RnNXUyRFFtMjhxWHFzYmlFYWp3Vko1cVRGeXpwMXUwdjc3REIwUGNNMENXUWQyYmNCa01qRjQzUFFHcXlyNUJRYlRLcUl6WjFPUGNXVGZOc3VOcWFxS2NuWnRXSWFUc3dzOSs0OEV6TUdWVy9xUFlOZTZuOW02OGdjbVhnd2RtVXhHdHF3d3QveTZQR2h6TGRWVVYzTCtUSnBONkdQOWtxOG9LeTRrc2tlMHBicExVODRMb09lQWtTVEY3MkhIbWlXMGl1aGllYS9HN1ZoSFVYNE8wY01tMkcxMVY5Zk90VXVvcnF4Z3ptTi9yemVVVmh0UTlLcFR0YXlxb3B5VW8zSHNYcitNNHNJOHV2VVp6SmpwOTF4MStLbFcydkhEL1B2cE82OTRlMjFOTmUvKzlUN2FkdXJCcklmL2VrM20xRlMxcmVmc0JUUUFTOFdsRGc0Q2JOVlY1dW9UOWw3SDhiTWVSS2xVMmdTeVZpNzhrUFFUUitrM2ZLTGxwbXROdGJtOVgwTHNEZ0JhZDdDdU10SzhSVGlSUGFJZHp0T1IweW1KSkI3WVJkYytnNjJxa015NC95OTJ4Ky9kdEJLOVRrdi9VWk1kN25QUTJPa2tIdGpObm8zTHVYWDJ3MDJhVDYwMmtkMHRmOVpwYXdBYXZMWm1aWnhpMWNJUEtjakp4cjk1S0NGaGJjbk55bURicWtYc1hyK01VVlB1cGx2MEVKdnRPblRyWTdkOUlKakREdjkrK2s1NkRoakZ1Sm4zTldydUJibFpWSldYVVppYmJaNjNrN1BsTTdLV3lXUzBhYWNINXZkOHU4NU5DOVh0V1BNVDVhWEZ1R2hjS2M3UHBheWtDSjltUVUzYXg3VlNVcGhQek9hVmRPaldoKzdSUStzZFcxNVNoTE9MMnVaNnMydjlNbUkycmVDKzUvL1RZR1hJK2pTbVpTR1lRMjM5UjAybWM2OEJsdmRZY2tJY0JUbm42VGRpa3VVN1FXTDhibElTRHdBUUVtWU9taG4wT2lyTFN6bDJLSWFSdDgyaGJhZGIrT2pWeDVod3g0TzRhTnhZOHRtL2llalNpOUhUNWdJd2VOeDBXa1YwcG5PdkFlemJzb296SjVPNDc3bC80Nkt1dnp2QWpqVS9jU1kxaVg0akp0RjMrSzNVVkptRG52VzFvQVJ6Nk5mVDI5Y3FUQTdtVnRPUHZmb2hoL1p1dFZRaUhUZnpBWWZYajhxS01uS3pNcmhsd0VpNzYyc1Y1ZVVRczJrRlVZTkdNM3YreTNZL2swTERJd2hyMXhIZlprRzRlWHJqNnU2QnE1c0hydTRlS0JSS1ZpeDRqL1RrbytpMDFRMSsvbDJOalBSa3ZQMzg4V2tXU01KKzgzVzE5djFXYzdGcTViVUlOaGJuNXdBNHJCaDZ1UzVSQXdodGRlbDluNWQ5RHBQSlJLQ0R5bm9IZG0yZ0lDZUxzWFVxRXRiOVJZZWE2a3ErZmZkbHFpc3J1S1gvQ0FhTW1ZS1hUek9NQmdOYlZuNVBaVmtwOXp6N0JnQWJmMWxBOHBGWVFzTWptSHJQVXpaaG05RlQ1eko2Nmx5NzgwZzhzSXVWMzMxSVVHZzRKWVY1ekh2MkRadEt0azNSMU9ldFZubEpFVWYyYlNmOVJBSnpuM3F0M3U4enNkdldzSC9iYXRTdXJvME9aSDM3N3N0Mmwvc0dOSGU0VFhGQkxqOSs4aVpGK1RuY052ZUplaXR4YVd1cTJiSG1KK0oyck1QTnc0czVENzVpTlRkUGIxK3J6OVVuWHY4VVp4YzFoYm5aeE8vYVFOS0IzZVJkT0Vkd1dCdW16SHVTenIzNlc5cTA1MlpsTVA3Mit5M2ZUYXNySzJqWnhuRzFRMGRjMU9hZnk0cnkwdCtrdXFFUVFsd0pDV1FKSVlRUURrZ1lTd2doaEJCQ2lKdkhoWE9uS1MzS3g2K2VtdzYxOGkrYzQvTTNuOFhKMlJtOVRvZGZRSENUZ3dJT21VdzJuZm5PcEI0RElMeTkrYWFGUWE4ak5la2dMVnAzYU5RdWM3TXlXTFA0TXpyZTBnOW5wWkxVcEVNQTFGUTEzTXBqK2Jmdmszck0zTDdHYUREUWQ5aXRqVDBUS3hWbEplUmxaK0xzb2taYlUwMXEwaUhjdlh3YXZmMk90VXQrOTFad2RlV2NONGZ4WWphdGNOZytyTmZBMFpZS1VXTm4zTXVDZDE5aDlhSlBPWDU0SHg1ZVBwdzZrVUI1U1JHM3puN1k2aVpjdnhHVFNFbUlJeUYyQnpsWlp3bHUyWWFzczJua25EOUwxOTZEcmFwTFhXdTZtaG9XZmZRNi9rR2hoTFJxaTdhbW1uTm5VaWt2S2NLL2VTZ1RaajFvTmI0cDU5VXFvalBkK3c0allmOTJQdi9YTTdTTzdFWlpjUUhweVVjSkNHN0o0SEdPMncrQ3VaSldVbndNRVYxNjBieGwvWlZMY3JNeUFQQU5DQWJNUHpPL2ZQVmZLaXZLQUJoNjZ5d0dqWjNtY1BzckVSeld4dUUrZzBMRDdTNnZLK3RzR2thajhUZDlmZTM1N0YvUG9GUXFVU2lWNUdabDROTXMwRktocXE2TVU4a2s3TjlPKzY1UitBZUYydDFYUlZreFlML0NsNlBLSDFQbVBVbDVhYkdsQldaRzJnbFdmZjhSWmNXRmpKcDZOem5uTTFqNzR4ZmtuRHZMNk9uelVLbWM2TjUzbUtVQ2pqVlR2ZWRhbEg4Qkg3OEFtK0NFdlNCRWNXRWVCM1p0NEpZQkkvSDFkeHo0OFFzTXBrTzMzaVRFN21EZ21LbFhYVUdqOWpyc0tIQllWVkhPdGw4WGNYanZWZ0tDVzNMZmMvOG1PS3dOQUlFaFlUejg4di9ZK1BNM3JQcitJeEppZHpCeHpxUDQrQVZjMVp3Y0tTN0lwYnlraU1DUU1KWjkvVitDUWx2WkhhZFFLSmh3eDBNMnk3ZXNXR2oxMkdReWtYd2tGakMvbDJxcjhkVlZtSGVCWXdkakxJK0RXN1loZXRqNHF6bU5LM2JpOEQ2TUJnT0R4MDF2Y0d4T1ZvYmQ3eFBuMGxQdzh2Vy9xakFXTkw1bFlhZGUvVzErZG5MT24ySFBobDhzd2NQSUh0RzBiTlBCS2hoaE1wbW9xYTdDUHlpVVIxOTUzL0wrakI0K2dTV2Z2NFZTNVVUUC9pTVlQWDJlcFdxVmw2OC9YWHNQc2pxV1gyQXdHdGY2MjM2cDZ3VExGUXFsVlp1d211b3FMcHc3ellYTTAyU2RUZVA4MlRSTGFNYkxwNW5kWUR2WUJoenIrNDZXR0xjTGhVSkJ1em9WSHUycExDOUZvVkRnNGVYck1OeXVjWFZqN2xQL2RMaVBKLzc1S2U2ZTNoelp0dzIxNXRMUC9LbmpSeml3YXoyMzNmMzRWWWVHVFNZVG1hZVNMZDlIVXBNTzBpd3d4TEpmYlhYVk5hdTZlZnl3dVgzZjRiMWJNUmxOdE83UTFlRnpBOUM4Uld1clNtU0pCOTdtZEVvaVUrWTlTZnV1VVRialU1TU9VVnBVNExCVnMxcmp4c3dIbjhmVDI4L3FOVmFxVk14KzlDVytmdWV2ZlBmZXExU1dsMkkwR2hnMjhRNzZqN3F0U1pXcENuS3oyTGpzVzFxMmlXVDIvSmY0NXAyLzh1TW4vMkwyL0pjZGZqWTJwS25QV3kyL3dHQm1QdmdjaXo1OG5jV2Z2TW1kajcxaTB6SVl6TmVxelNzVzBuUEF5QWEvYTlWMXp6TnYyUDE4Vk5menl4OTUyZWVvTEMvbHpzZGV0aHY4OHZEMnBYdmZZWnc2Zm9SMVAzMUJTV0UrRVYxNk1tSFdRdzREYVNhVGlST0g5M0UyOVRoblU0K1JkK0VjYW8wYkhicjNac0xzaDJqWkpoS2owVWhLd2dHMi9icVl3cndMOUJvNENwMU9aL21saWJvdGtwdXFvcXdFbzhGZzFaNVhDQ0d1Sndsa0NTR0VFSFpJR0VzSUlZUVFRb2liUjI1V0JqOTgrRS9jUEwwNW1SaFAvSzROZE8wemhFbHo1dE1zS01ReXpzYy9pRHNmZTRXUVZ1MjRkZmJENkhVNm5GMWNhTjgxeXFxTlRsUFVWRmR5NXVReDFCcFh5a3FLS016UG9adUhkV3VRazRueHVIdDZXMW9uN2xxL2pQTFNZbnJZRFNnQUY2c2VtQzZHRmNwS0N0RzRlZUNpMXJEdXB5OUlpTjJCYjBCelZ2M3dNYk1lZnBFZS9ZYWp1NnoxMnBEeE0xRW9sZWoxT3RwMjdJN0JhQ0F3dUNYaDdidGMwWG1XbFJUeS9RZVhiaDRyRkVvbTNQRmdQVnRZdS8yaEZ4dmRzdEFla3dtYjltUmdEcmVCK1lhU3ZmVysva0dFaGtkWVdyT2RPcEhnOEJodE8xNjZtUnNZRXNZOXo3N0J0bDhYazVGMkhLUFJTUE1XNGR4Nng4TkVkT2xwdFoyTFdzUGRUNzNHOWw5L0pEa2hscVBadS9EekQyTDB0SG4wR1RxdTN2TzZXbXBYTjdwRkQrVnNhaEpKQjJOUUtsWDRCVFNuNTRDUjlCMCswZVpHWDFQT0MyRGluUThUR055U2d6R2JTVHF3RzNkUGIvb01IYytROFRNYnZGRm1OQnJRMWxSVFdWNUthVkUrWHI2Mk45Uk5KaU5GZVRuczMvb3JDb1dDMFBBSWpoL2F4OHJ2UHNDN1dRQ1Q1ejdPbXNXZnNYdkRMeGlOQnFLSGpyOG1GYkk2OSt5UHdXQm9WSmlxcHJyUzdzM2Z6RlBKbHRaK1Z5dm4vRmxTanNaWkxTc3ZLYlk3dG0zSEhtU21KMXVxc3cwWU5jWFNncXpXdWZRVWxueitGczVxRFdObk9LNmNsSnAwQ0ZkM0R6enR0UGR6UksxeFE2MXhvN1FvbjVqTnF6aTRleU4rQWNIYys1YzNMY0U3Yno5L2RxOWZSdDZGYzB5Ly8xbTdOMFhWR2pjSzh5NDRQRTUxVlFXNVdSbTA2ZGpkNFppNmpoL2NpMUtwWlBCWTY3Q043bUtiS29YeVVsSzIvNmpiU0UwNnhOblU0NVpBMXRIWUhSdy90TGRSeDZvck16MEZoVUtKaDRPQXFrSUJaMU9QTTN6U25VUVBuMkR6V3ZuNEJYRDdReStRc0g4SCs3ZXRSbVBuNXZ5MWtuYnNrQ1hvOE0xL1grSm8zQzZiOEZkUVNCaTloNHl6V3lWRlcxTnRDYnVaVENiVy92ZzVSK04yMFN3d2hCVUwzbWZHQTg4UkdoNWh0YzNrdXg5andoMFBZVElhY1hKMi9rM2J2RFdrOW5NZ056dVRnSkNXTnE5RjdaamtJN0hrbkR0RHIwR2pyZFlaREhyT24wMmpaNTFxYlZmS1hzdkNvZ0xybG9VS2hUbElmYm1TZ2p3OGZacFp2cmNNSERQVlprek8rVFBvZFZwOEE1cGJ3anVwU1ljNHVHY3pTcFdLNFpObS82YlZHOHRMaWxqNC9qOG96TXZHWkRMaDdLSW1PS3dOa2QzNjBMeEZ3NEZYdVBUNVhsOGxLSjIyaHIyYlY5THhscjc0WFF6MDFxVlFLTkhyemQrUGlndHo4ZlJwMXFqZ2pDUHVudDdvdERYa1pXZGFCV0cxTlZXa0p5Znl6Zis5eEIyUC9MWGVpa1FOeWM0NFJVVlpDV0Z0TzFKY21NZkp4SGlyOEhCWlNaSE41Ni9KWkd4d3Z6TWZmQUVQTC9QM1U1MjJobjFiZmlWdXh6cGF0ZXRFYmxZR2l6LzVGNjd1SGtSMmo2WjkxeWp1ZXVKVnEzYUI5a3k3OTJsKy9lRVRsbjd4TnRQdmU1YklIdEZXNi9WNlhZUGZyeTl2cWF2VDFwQ2FkSWlrK0QyVWx4WmpOT2pwRWpXUVlSTm5OL21YSjFLT0htRE40czl3ZGxaejI5ekhjVkZybVBuZzh5eis5RTIrL00vekRKOWtybmhiMzN2aVdqOXZyZHAxWXV6TSt6Z2Nzd1Z0ZFpYZFFGYkswUU5FZE9uRnVOc2ZhTlI1ZHUwOWtFNjM5RzNVOWRWZzBGbFZ1STNvMHBQSFh2dlk3anhLQ3ZNNUZoL0Q2WlJFU292eThROEtaY2I5ZjdGNW5TK25VQ2c0c204YnhRVjV0SXJvek5DSmQ5Q3UweTA0T1R0VFVWYkNubzNMT1JTem1aTENmTUxiZDJIYXZVL2JYQSt2UnUzM3FZQUczcjlDQ1BGN2tVQ1dFRUlJY1JrSll3a2hoQkJDQ0hIektDOHQ1b2NQLzRsYTdjcThwMS9uOE42dHJGLzZOVWYyYnllaWN5K1NFK0p3Y25KQ3FWS2hWS3BRcWxTY09abUVXdU9LeXNrWm8wSFBpY1A3TVJqMHRHd2JTWERMTmswNnZsS3BZdGxYLzRmUmFMNFo1aGNZVE5jK2d5M3JLOHRMT1gvNkpKRTkrcUxYYWRtKytpZjJiMXROKzY1UkRtOW9LSlZLM053OU9YNW9INjV1SGlRZDJFTlFTQmc3MXk3bDRKN05ESjk4SjExN0QyTEJ1Ni93MlJ2UDBLRjdINEpDd3lnckxyQ2NZKzMvVFVZRGFsYzNESG9kaFhrWHlNcytoMElCVVlQSEF1YldRRkdEeCtMcVVmOXZrUWNHaHpIMzZkY3hHUTJnVU9EbjM3emVWaTFHZzRHMDQ0Y3BMeldIU3M2ZlNVVi9XV2pzY3JsWkdaeE1qQ2VzWFVlYmlod21rNUdWMzMxb2R6dUZRc25KeEhoTGE2TzZ1a1VQSVRROGdzZGV0Yjl0ZlFLQ1czTDdReTgwYXF6RzFaMXh0OS9QdU52dmIvSnhHdkx3Uys4NlhPZnNvbWJ5WGZPYnRMK21uSmRDb2FUdmlJbjBIVEd4U2NjQVVLbWNHREQ2TnZac1hNNzdyenlDeXNrWmxVcUZ5V1FPR3BwTUpneDZ2ZVZHOHNBeFUvSDA5bVhQeGwvdzhQWmh6bU4veDl2UG4zblB2TUc2SHo5bjE3cWZpZG00Z2hadE9oQVkwaElQTDErY25KeEJnZm5tb2tLQjBXaEFyOVZpTU9oQm9XREkrSmwyNTlhcFozK0g4OTYvZFRYYW1tcFV6czVVVjVhVHNIOEhmb0cyTi9velQ2Y1ExcllqN3A3ZWR2YlNOQW43dDVPd2YzdWp4anFxS0FQbThOaStyYXVKMmJRQ0Z4YzFzeDk5eVhJRE8yYnpTaXJMU2xHN3VxSlVxc2hNVCtGczZyRW12N1psSlVYc1d2Y3pDZnUzbzNKeW92L0l5WmJXaGJXR1RyZ2RUeTlmMWkvOWlrVWZ2Yzc5ei8vSDVxWjh5emFSSkI3WXhZK2Z2RWxncVBWTlU3MU94Nm5qUjlEV1ZOTzE5MkFhby8rb3lYVHZPeFIzVDI5aXQ2Mmhwcm9LbFpNVDhiczI0dVhyYjNYODBQQUlubnJ6QzZ1Z1dGQm9PQjI2OWJZODF1bTB4R3hhWVhXTVRjdS9RNi9UNHU3aGpaT3o4OFVnM1FGYVJYU3lleU04LzhJNVhOUWFKczU1QklWQ1NYWkd1c1A1TndzS1ljS3NCOG5QeWNMZHd3dmZnT2FzWC9vMThiczJOSGp1OGJzMk5EanV1WGNXRUw5N0V5MWJkOERUeDQrN24zaVZKVis4VGY2RmN5eDQ5eFhDMjNmRzA5c1BGNDByb2VFUmxxcFdKcE1KbzlHSXlXaEFvVkJRbUp0TlZVVTVwY1g1SE42N2xVRmpwOUZ2NUNSKy9PVGZmUHZmbHdodjM0V1diU1B4OFBSQjVlUmsrU3hTcVZRb2xDcjBPam92MGM4QUFDQUFTVVJCVkMwR3ZSNmRyZ2FEVG9kT3B5VnE4SmdHcXpCZEM5MzdEdVh3dnEyc1d2Z2hxeForYUhuUG1rd215MysxSVNBdm4yYjBIMm5kK3ZKQzVtbjBPcTNERnFCWFFsdFRUWGJHS1ZST3ppVEY3MEdoVUZwYXQzcjUrcE44SkphQTRKYW9MZ1pHS3NwS09IRmt2MDFRc2JnZ2w5anRhM0YxODhCb01wSVl0d3N2bjJZRXQyekR5Y1I0WXJldjVjekpKTUxhZFdUV3d5OWFLdHcxNUhETUZsUU5oRHp5TDV5eldlYmg3VXZiVGoySURwcEFpOWJ0Q1FnSmE3Q3FrY0dnNTlmdlA4YlpSWTFDb1NENVNDeGVQczBjdGhrMm1VeXNXZndaMVZVVkRCcHJ2K3FaOThYbjBHZ3djREl4bm9ndXZlcWR3K1hTazQrU2VHQVhydTZlcU5XdTZQVmFUaWNuVWxsZWFxbGdCZER4bG42NGVYaXg5SXUzK2ZiZGw3bHovc3RYSERDcHJZTGFLcUtUcGZWeHkzWWRXYlA0TXdBU0QreW1VMDl6eGFtaytEMFlEUVlLY3JNQUhMYkIxbWxyVUtzMVpKNUtZZmVHWDBnNWVvQ2Fxa3E2Unc5bC9Ld0hjSEoySWV0c0dnbXhPemwyY0ErSDkyNjFWRXpyMW1lSTNlcDNBQ29uWjI2Yit3U3RJanJUcm5OUDltMVpSVmxKRVdxTkd6WFZsYVFjamFOVnUwNzFucSsycHBvTDU4NlFuWEdLODJkU1NUdDJpSnJxS3RRYU4yN3BQNEsrd3lZMEtlQldYVlZKYXRKQkR1M1pSTWFwWkpzV2gzNkJ3ZHovM0gvNDlZZVAyZlRMQW1JMnJhQmI5RkE2OW9nbU1DVE1xc0xVdFhyZTBwTVRiSzcvN2J0R2NUUnVKMkN1TkFtd2Q4c3FGQW9GQWNFdE1lajE3TnV5eW1xYlhnTkgydzNES3hSS2gyR3N6U3NXb3EydXhsbXR4bVEwWHhzdWZ6NXJ3MWkxMTZPenFjZEpUVHBJVnNZcHdCd2lHM25iSERyMTdOZm9YMkNaOWNqZkxEL3p1VmtaeE81WVMycmlRYzZkVGtHcFZORzVWMy82REp2UTVMOTMxYW9zTDJYVEw5K2hjWFBEUmUxcWZ0MU1Kb3J5YzBnNkdJUEcxWjJJenJhL2FDQ0VFTmVEQkxLRUVFS0lPaTRQWTduMEdvalhJNjlJR0VzSUlZUVE5U29wS2JuZVV4QUNnTFMwTkVKQ1FnZ090ZzBQL0ZHNWVYamg3dW5ONUxzZnc4UExoMEZqcHhFYTNvNzRYUnM1c244N0ZXVWxsaHVzRFhud3hYY3NmNTd4d0hPTmFvbmk3S0ptL2o4K3dtUXdvSEoyeHRQYno2cWF3NFZ6WjFBNU9SRWUwWW40M1J2WnYyMDFuWHIyWTlLYytrTTBRMitkeGRaVmkxais3WHU0ZTNvelp2bzlsSmNXMDdYM0lBYU11czA4MzcrK3cvNXRhemlaR0UvSzBUaTAxVldXc0V0OU9uVHJZd2xrQllhRU1XNm00d282dFpRcUZXRnRJeHNjVjB1cnJXYko1MjlaSHU5WTgxT0QyOFR2M2tqODdvM2M4K3kvYkNvbUtKVktYdjV3U2FPUEwyNE13eWJlUWVkZUE4ZzRkWUxLc2xJTUJqMkdpeFZmVkNvVktpY24zRHk4YU5tNmcrWG05Y2dwZCtQVExNQVNKUEx4QzJEMi9KZkpTRHZCOGNON3lVaExKakZ1TjlWVkZmVWV1MHZVd0hvcnF6aHkrbVFTYWNmTU44U1ZLaFdCSVdFMnJSOU5KaVBuVDU5a3NJUEFWMU40ZXZrd1lNeFVlZzRZYWJXOHVDQ1hCZjk3eFJ3NmE0U3FpbkkrKzlmVGxKY1dFOVkya2tsejVsdmRkQzB2S2VMZ25zMlc2NkdidXllOWg0eGw2SVRibXpSZlp4YzEyUm1uaUJvOGhnR2pwemdNcFBVYU5CcFhkdytiTUZTdGtWUHVRcS9Ua3BtZVRNYXBFMWJyYWtNcDQyYmVSMlFUd2krMWM4bE1UK0hFa2YwQWVIcjdNbWI2dlRaakw2L2FGZFFpbkVGMVd0bFZscGZhQkxLcUtzbzVHcnVqemp3VnRHd1R5Y1RaajlpZHo4Wmwzelo2N25WMWp4N0twTHZtMC8xaW9QUmFjSFpSNDZMV2NNc0FjM1VuMzREbTNQLzhmemgyYUM5SkIzYVRFTHVUc3VMQ1JsWGFHVERxTmlKN1JOT2hXeCtHVExnZGhVTEIzVSs5UnNMKzdSdzdHTU9SdmR1b3JDakRvTmMxK0prVUdCSm10OExUYjhHbldTQ1B2dkkrNmNsSEtjek5ScWV0d2FEWFlUUWFMNGJHbkhCMlVlUFRMSUNJTHIxc1duOWxwaWZqNnU1QldBTUJrNlpRT1RteGNkbTNHQXg2WE5TdWpMdjlma3NWd05IVDVySmg2VGVzV1BDK1pieFNwU0lvcEpYTno2M0cxWTJqY2JzdzZIV29WRTRFaGJaaTFOUzVyRnI0SVNsSER4RFVJcHpiNWo3UjVPdmlydlhMR2h5ajEybnR0a1FiTS8yZVJoOEh6Q0hlNnFwS0NuTE00YUxnc0RZTUdEM0Y0ZmpzekhTU0UyS1pmTmRqRGlzU2paeDZOMXRYL3NENXMybTBhTjJlNFpObU4ybE9MbW9OeCtKanpDSGZpenk4ZlJrNFppcmQrZ3l4R3RzcW9qT3o1Ny9Nb28vZTRQQytyZlZXSjZ4UFhuWW1IdDYrdUxsN2tYbnFCTU1tenFKNWkzQzJydndCZ0U0OSt6RmkwcDBBSEkzYnlhbmpSMUNxVkxUcmRBdHRJcTJEZW1YRmhYejl6b3VVbFJSWmxubjYrTkUxYWhBOUI0eTBDbzJGdEdwSFNLdDJqSjQybDVTRUF4eUsyVXpNcGhYRWJGckIvYysvWldtMWVqbUZRbUg1L01yUHllTEl2bTJBK2ZVTURBMWp4T1E1RHM5MTB5OExpTnV4M25MZGNYWDNvRzJuSG5UczBaZjJYYU9hVkZGdjg0cUZuRDE1akF2bnptQXlHUWtJYnNta09mUHBGajNZNWpOSTQrYk96QWVmSitOVU1qRWJsN052eXlyMmJWbUZRcUdrMzhpSjlCa3kvcG8rYjJuSGozQTRaa3U5ODNkUmEydytjeTdYT1dwZ2s5djRHZlE2VHFjY3hXZzBmL2NLYXRHYWtiZGRlazFpdDY4bE16MkZ3dHdzOHJJek1ScU5LQlJLUWx0SE1HemlIWFRxMmM5dTlibjZGT1Jta2JCdk8xa1pwOGpPU0tlNnFnS1Zrek90TzNSbC9Ld0g2TkN0ejFXSDJWM2RQVWxQVHFDeXZNenFjOHZKMlpuUThIYU1tRHpuaWxzZUNpSEV0YVl3TmVaZmFZUVFRb2cvZ2NwZnZxSHkxeDhzajExNkRjUnIvcXR3RmFXc2hSQkNDUEhuSUlFc2NhTklTMHNqT0RpWWtKREdWVDY0MFZ6cHoxSjFWYVhEcWdDMURIb2RlcjBlbzhHQUNSTUtGQmM3QTVvcjZ5Z1VDcnZ0T3E0RmJVMDFKcE1SRjdXRzB5bUpOamZNR3N0b01HQXc2RzF1RXRkbE1oblI2M1FZREhwTDFTNmx3bnlPbU14dHU1eWNuQjFXbkJEaVptSXltVEFaamVZS1BpYWpwWm9QSmhOT3ppNDRYY1V2VjVsdlNpcXVLTlIxdmRSV2lXdW9qYUxSWUxpcXRsMS9OQ1dGK1RpcjFYWmJLMTdPWkRLaTAyclI2N1M0cUYydjZqMzJlOHM0bFV5TDhBaUhyNzNKWk1TZ040Y21UVVlqWU1Ka3d2S3pWVXV0Y2NQSjJSbURRVyszN1Y5ZFJxTVJ2VTZMMGFESFpES0hOOHhWSEpXVzZsbml0MU5ja0V0K3pubmFkYnJsZWsvbE4xRlJWbkpOcWhRMnBMWjZta0twYlBBOW41OXpubWFCd1ZmY0Nodk1sUWc5dlgwcHpNdkcxeitvM24wMTlGa1Z1MzB0VlJWbEJBUzNKRGlzVFpQQ05VWDVPWnhOUFVhUGZzT2JmQTZOa1o5em5yanRhMm5lc2cwaFlXMEphdEhxaXArM1F6RmJPSEY0SHkzYWRLQjlseWlIQVRKN3lrdUtTRTgreXBuVUpFWk1ubU91dEhnRFAyL1hrcm55Vnh6K1FhSDROMjlCYUhnRUlhM2FvdGJVLy9lcStsUldsTEh3dlZmeEMyaE9jTXMyQkxkcVM4czJrYi9aMzdQTTMvME1ZREpkMDcvZjNPeC9yeFpDM0Rna2tDV0VFRUlBNWQ5L1FQV1dsWmJIRXNZU1FnZ2hSRk5JSUV2Y0tHNzJmemlXbnlVaGhCQkNDQ0dFRU5mVHpmNzNhaUhFamVQS0k5cENDQ0hFSDRTRXNZUVFRZ2doaEJCQ0NDR0VFRUlJSVlRUVFsd3JFc2dTUWdqeHB5WmhMQ0dFRUVJSUlZUVFRZ2doaEJCQ0NDR0VFTmVTQkxLRUVFTDhhVWtZU3dnaGhCQkNDQ0dFRUVJSUlZUVFRZ2doeExYbWRMMG5JSVFRUWx3UGw0ZXgxQU5HNDNuZmN4TEdFa0lJSVlRUVFnZ2hoQkJDQ0NHRUVFSUljVlVra0NXRUVPSlB4MjRZNjRFWFFLRzRqck1TUWdnaGhCQkNDQ0dFRUVJSUlZUVFRZ2p4UnlBdEM0VVFRdng1bUV3U3hoSkNDQ0hFVFVPdjAzSCtUT29WYldzeUdSMnVNK2gxNUdabFVGTmQyZWo5WloxTkkvL0MrU3VhaXoxRmVSZWFkUHdiaFY2blExdFQzZWp4R2FlU0tTOHBzcnZ1ek1razlEcmR0WnFhRUVJSUlZUVFRZ2doaEJEaUJpS0JMQ0dFRUg4T0poTmxYNzRsWVN3aGhCQkMzRFIrK2VaZEZyNy9Lb1Y1MlUzZWR0ZjZaWHoxOWd0Mmcxa2xSZmw4L3Vhem5FMDkzdWo5ZmYvQmEreXQ4ejNxYWhnTWVuNys2di80N3IxWE1abE0xMlNmQUp1WEwrU2pmenhtdFd6TjRzLzQ2dTBYR3JYOWwyODl6NmJsMzlVN1p2M1NyL2o4WDg4MGFuOUdvNUdsWDd6RmhtWGYycXc3bTNxTTd6OTRqYlUvZmQ2b2ZRa2hoQkJDQ0NHRUVFSUlJVzR1MHJKUUNDSEVIOS9GTUZaTnpDYkxJZ2xqQ1NHRUVPSkdOM0RNVkU0bXhyTmg2ZGZNbnY5eWs3WTltUmlQdDY4LzVTWEYxRlJYV2Ewcktjb0hvS3k0MEc3Vkt5L2ZacmlvTlpiSE5kVlZhR3VxOGZEeXZZS3pzTFYxMVNKeXpwOWwrdjNQb2xBb09Ka1l6NG9GN3plNFhhOUJZeGg1Mnh5SDY2c3F5aWd1eUxOYVZsbGVTbWxSUWFQbXBhdXB3YURYTjJwc1kyU2NPa0ZWUlRtUjNmdllyR3NWMFptSUxyMDRHcnVUMEZidGlCbzg5cG9kOS9kVXMzc0QxYnMzWHROOTZsSVNydW4raEJCQ0NDR0VFRUtJSm5uaUhXcjJiS1FtT0JqMW9Kdno3K3RDaUJ1REJMS0VFRUw4c1VrWVN3Z2hoQkEzcU1MY2JMSXlUdFU3SnFoRk9LN3VuaVRGNzZsM1hKZW9nWlkvbHhibGN5SHpOSDJIVDJURHNtOUlQaEpyZDV0MVM3NjB1L3oyaDE2Z2ZkY295K09LMG1JQTlEcHRnL085bkZLcHBIbUwxcGJIUjJOM0VydHREYjBHamFaamo3NEFOQXNLb2YvSXlRM3VLN1IxUkpPT2ZTMTgvOEZyZE80MWdKNERSalo1MitNSFkzQnlkcUZkNTU1MjEwKzg4eEcrKzkvZlVidTZYZTAwcnh0RC9nVjBLUWs0ZCtoK3pmWjVMZmNsaEJCQ0NDR0VFRUkwVmJ1TlA1ai9FQng4ZlNjaWhManBTU0JMQ0NIRUg1ZWRNSlptNUcxNHpIbGN3bGhDQ0NHRXVPN1NUaHhoNDgvZk5EZ3U1OXlaSmdXeUVtSjNvdGE0RWRtOUQ2M2JkMkhFNUR1dHhwWVdGZkQ5QjY4eDRZNkhDRy9mMldaZmwxZkNLaTBwQkNCMisxcGl0Njl0Y0w1MXVYdDY4OHkvdndJZ09TR08xWXMrb1ZXN1RveVpmbzlsVExQQUVBYU5tOTZrL1FJWTlEcFVUczVOM3E0cE10TlRhTkc2ZmIxajhpNmNvNnFpbkxDMmtaWmwycHBxa3VKajZOQ3ROeGxweHgxV0FET1pUS3o3NlV2Vy9XUWRqbXNWMFpsWkQ3OTQ5U2Z3Ty9IKzIvK3U5eFNFRUVJSUlZUVFRZ2doaExpaFNDQkxDQ0hFSDVPak1OWmRUMXpIU1FraGhCQkNYTktqN3pBaXUvVjJ1TjVvTlBMaHEvUHBNM1E4L1VaTWJQUitFMkozMExuWEFKeGQxRGk3cUtrc0wwVmJVMzFwd01WZ3VsS3BSS2xVMVZtc3hOdlAzMlovNVNWRkFJeTcvWDRDZzhNYVBROEFsWlA1bngwTzc5M0t1cCsrSUNBa2pKa1BQbzlPcStWdy9GWjZEUnlONGdxQzhxdSsvNWlLMHFJbXQzSUVjNVd1NUlSWXhzNjRGeTlmMi9OdGlORm81TlNKQk5LU0RuSXk2U0RGQmJsRUQ1dGdGY2hLaXQ5RFRYVWxIWHRFNDk4OGxNSGpaelRwR042K0FVMmVseEJDQ0NHRUVFSUlJWVFRNHNZaGdTd2hoQkIvUEJMR0VrSUlJY1JOd0VXdHdVV3RjYmplYURCWXhqVTJPSFF5TVo2aXZBdjBHVHJlc216VEx3dElQTERiWnV6cVJaOWFQYTViemFxdTJwYUZyVHQwcFZsZ1NLUG1VWmZSYUdUM2htVUV0UWhuOXFNdm9YRnpaK095Ynptd2N3TmhiVHNTR05LMGtCZUFwN2N2UjJOM1VKUjNBZCtBNWszYTl2QytyZVNjTzR2R3pZT2NjMmVJMjdrZWdJcXlZczZlVEdMMW9rL3g5UTlpNEppcGxtMHF5a3BJTzNhSWM2ZFRLQzB1WVBISGI5QXNNSVRJSHRIRTc5cUFVNTFLWFVhamtiMmJWd0xnck5iZ0Z4Qk12eEdUMEdsck1PaDFhTnc4N002cm9xeUUzS3dNd3RwMVJLV1NmNjRSUWdnaGhCQkNDQ0dFRU9KbUp2L0NKNFFRNG8vRllLRHM2M2NrakNXRUVFS0ltOGI1TTZuVVZGZlpMRGVaVEFDVUZPYVJubnpVN3JiK1FTRldZYTA5RzVmYkhSY2Mxb2JwOXozcmNBNXhPOVk1Ykl0WTI3TFEzZFBINGZiMVVTcVZUTHJyTVlKYnRrR3RjU1U3STUwRE96Y1FOWGcwZmdITnFTd3ZiZlMrVkU3T3FEV3U5T2czakpoTkt6aTRaek1qcDl6VjZPMEw4N0xKU0R0QnIwR2pjVkZyME90MWxCVVhBT1lnbFZaYlRWbHhBUzVxRGJsWkdaaE1SdUozYnlKbTB3cEFnVnFqd2QzVG0zblB2STVmUURBQThiczJvSEsrRk1oS1BMQ0xvdndjcStQV1ZGZnh3U3NQMDZQL0NFWk51ZHZ1M0ZLVERySjYwYWVNbmpxWDZPRzNOdnFjaEJCQ0NDR0VFRUlJSVlRUU54NEpaQWtoaFBqak1CZ28vZmcxdEFjdjNVeVVNSllRUWdnaGJuVHJsM3hGZG1hNncvV0pCM2JiclhBRk1HYkd2ZlFaTWc2QTVJUTR6cDlKdFR2T1pES2gxK2tjSHNOd3NScVhQYldCcWRqdGF4eU9zYWRWUkdmQ0l6b0RXUDZ2cmFsbStZTDNjUFB3Wk9pdHN6aTBkeXNiZi82bTBmdnNIajJVU1hmTnh5OGdtRmJ0T3BHd2Z6dkRKczVDVmFkQ1ZYMFM5dThBb05mQTBRQ0Voa2RZMmg1KzhzOG5hUjNaalhFejcyUHJxaC80L0UxemdNM2J6NS9vWVhOcDN5V0tMU3UvNTB4S29pV01CV0RRNjNGMlZnUG00TlgyMVQraWNmT2d1ckxjTWthdGNhVjV5elljUDdpWGtiZmRaYmROWTIzb3JrUDNQbzErUG9RUVFnZ2hoQkJDQ0NHRUVEY21DV1FKSVlUNFk1QXdsaEJDQ0NGdVlxMDdkR1g4ckFlc2xobU5SajU5L1NtaUJvMGhldmdFcTNYYTZtcStmT3Q1eTJPZHRvWk52eXlnUzlSQVRoeUp0ZG4vaGN6VGZQckdVL1hPd2QzVDIrNXlwVktGaTFyRC9xMnJHM1V1SnBNSm5iYUdVVk5jTFVHczJ1VnJmL3ljd3R4c2h0NDZDNDJyTzIwN2RtZnkzWS9iM1UvYzlyWGs1NXhuL0t3SExjdjgvSU1zZis3ZWR4aS8vdkF4cVVtSGlPd1IzZUM4REhvZFIvWnRJNnhkUjRKQ1c5VTdOcUpMRkMxYWQrQ1hyOThsb25OUHVrY1B0VHRPVzFPTnlXVEMyY1VjeUlyWnRJS3k0a0pHVDV2SHBsOFdXSTN0RWpXUU5Zcy9Jek05aGJDMmtWYnJUQ1lUcDFNU0NRNXJnMCt6d0FiUFJRZ2hoQkJDQ0NHRUVFSUljV09UUUpZUVFvaWJuNTB3bHR1a09iaE51L2M2VGtvSUlZUVFvdkZjMUJxcnFrc0F4b3RWcXpSdTdqYnJxcXNxckI2WEZPVlRVMVhCcUNsMzJ3MWttU3RCdmVUdytER2JWbGlxUjExdTRwMlBNUEhPUnhwMUhtQU9mMzM1MXZPb1hkMnNsbTlmL2FPbExhS0xXZ05BczhBUW1nV0cyTjFQOHBIOUZPVmZvRnVmd1hiWGQramVHOVdQVGlURTdtaFVJQ3NwZmcvbHBjV01uWGxmZzJNdGdTazdsYXpxcW4wZFhEVG04M0ZSYTJqZk5ZcUlMajF0QWxrZHV2Vm03WTlmY09Md1BwdEFWbmJHS1NyTFMra3JyUXFGRUVJSUlZUVFRZ2doaFBoRGtFQ1dFRUtJbTV1OU1OWnRkK00yWmQ1MW5KUVFRZ2doeE8vTFB5aVVtUTgrajRlM3I5MzFPbTBOdWVjekhHNWZVVlp5emVaU0cxTFN1TGxibG0xZDlRTjdONjhpckYxSE10Sk9YSlBqYUZ6ZGFkT3hPMm5IRHpkcS9ySGIxK0h0RjBDSGJsZmZFdkJzNmpFTUJnT3BpZkVBbGxCWmozN0Q2UjQ5RkoydXhtWWJOdzh2d3RwRmtud2tsdEhUNWxtMUxVdzlkZ2lBanJmMHZlcTVDU0dFRUVJSUlZUVFRZ2docmo4SlpBa2hoTGg1U1JoTENDR0VFTUtpVlozMmdKZkx6Y3BnNGZ2L2NMamVaREphdFN3OG5aS0lUbXNiS21wSVdMdU9WRmRWQXVEcTVnRkFkVlVsQjNadW9GdWZ3UXdZTTVWUFg2Ky9kV0pUZE9yWm43UmpoOGhNVDZsMzNMbjBGSExPbjJITWpIdFJLcFZYZmR5amNiczRzbThiQUcwNzlTQTBQQUlBRHk4ZkFBcnpzdTF1MTc1ckZKdVhMeVRyYkpwbEc0QzBZNGNKYWhGdVV3bE5DQ0dFRUVJSUlZUVFRZ2h4YzVKQWxoQkNpSnVUVGtmcHA2OUxHRXNJSVlRUW9oRmF0b2xrM2pPdk8xeS9jOTFTRHU3ZVpIbTg2dnVQS0NzdWJQSng3bm4yWDFTV2x3S1hLbVJwWE4yWWVzOVRSSFRwU1ZGK1RwUDNXWi9JN24xbzJlWkRmUDJET0huMGdNTnhMZHAwNEs0blhyVUtRVjJOb1JOdXA5ZWcwYWcxcnZnRkJMTm40M0xDMmtiV0c0b0RhTi9GSE1oS09YckFNcGV5NGtLeXpxWXhkTUx0MTJSdVFnZ2hoQkJDQ0NHRUVFS0k2MDhDV1VJSUlXNCtPaDBsLy9zYnVtTUhMWXNrakNXRUVFS0lQeE9qMFFpQUFrVURJODFxcWl0SlR6N3FjSDN4WlVHcHVVKytoc0ZnYVBLOGZKb0ZjRG9sRVRDMzZLdlZ2bXRVay9mVkdDNXFEUzVxVGFQR2hyZnYwdUNZOHBKQ1lqYXQ0TVNSL1l5ODdTNkg0eng5L1BEMDhiTThqdHUrbHV5TVV3MEdzdndDZ3kzaHNlR1RaZ09Ra21nT2trVkt1MEloaEJCQ0NDR0VFRUlJSWY0d0pKQWxoQkRpNWlKaExDR0VFRUw4U1owN2ZSS2owWWhLcFNMbFlqVW9EeS92QnJZeXk4dk81T2N2MzNHNFhxL1hXVm9NQXZnR05ML2llWmFYRkFIZzV1NTV4ZnY0UGVYbm5PZkU0ZjJVbFJSU2tKdEY2ckhEUkhTK0JXOWZmNXV4YlNLNzJTeXZycXlnc3FJTS82RFFSaDF2elBSN0xOWERBSTRmMmtkQTh4WUVORzl4ZFNjaWhCQkNDQ0dFRUVJSUlZUzRZVWdnU3dnaHhNM0RYaGhyNmoyNFRYWmN2VUFJSVlRUTRvOWk3K2FWbGlBV1FFRHpGclR0ZEV1anRtM1J1a09UV2haZUtaMjJobE1uanVBWEVJeVRzOHRWN2F1cXNod1VTcHZsWmNXRjZIUTFOc3RycWlzQktNekx0aXpUMWxSak1ocXRsdFdWbnB6SStpVmZBdWEyamwzN0RLWnp6MzVvTG9iVG5KeWRxU2dyc1l6djNHdUF6VDR5MDVNQmFONnlkYVBPSzZKTHIwdm5VbEpFUnRweEJvMmQzcWh0aFJCQ0NDR0VFRUlJSVlRUU53Y0paQWtoaExnNTJBbGplZHoxT0pxUlU2N2pwSVFRUWdnaHJsN25YdjFSdTdvM09HNzB0SG4wSFQ0Um84bUlXdU5LWUhCTFZFN09Ec2ZuWldkU2xKOURhWEVCMVpYbG5FeU1kemkyTURjYnZWN0h5Y1I0M0QyOUNRMlBxSGN1QjNkdklqc3pIYlhHRFJlTkJwWEtDWjIyaHBTakJ5akt6MkhJaEprTm5zL2xsbi83SG1CdVExaFpYa3BHMmdsQ3d0cmFqRnU1OEVQT25FeHl1SitQWDN1aVVjc0FIbmp4SFlaTW1FbTNQa1B3YVJab3N6NGtyQzFIWTNmaTVPeU10MStBemZxSzBoSVM5bTlIclhHbFRjY2Vkbyt4OUl1M0xXMGNMMmMwR2pDWlRNUnNYc24rYmF1dDFqMyt6MDl1bWlwalFnZ2hoQkJDQ0NHRUVFSUlheExJRWtJSWNlT1RNSllRUWdnaC9zRDZqWnpjcUhFK3pRTHRob1ljT2J4M0s3SGIxMW9lTC9uOHJRYTNXZkw1VzdUdDJKM1o4MSt1ZDV4ZXIrTm83RTRNQnIzVmNpK2ZadlFiTVlrQm81ditQYTJrTUk5enAwOENvRkFvQ1FodXllanB0bTJwUjAyNW04cUtzaWJ2MzU2QTRCWTBieEh1Y1AzNDJ4OWd6WStmazdCL0I5cWFhcHYxVHM3T0JBYUhNWExLWFdoYzNlenVvMnVmd2JSc0c5bmt1VGxmWllXeG0xVkpTVW5EZzRRUVFnZ2hyb08wdERSQ1FrSUlEZzYrM2xNUlFnZ2hoQkEzQVlYSlpESmQ3MGtJSVlRUURra1lTd2doaEJBM2dUOXppTVJvTkdJeUdsQ3FWQ2pzdEJnVXY2KzB0RFNDZzRNSkNRbjV6WTlWdVdJQmxTc1g0di9kdG11Mnp6L3p6NUlRUWdnaGJteS81L2NzSVlRUVFnaHg4NU1LV1VJSUlXNVlwdW9xU2ovNHU0U3hoQkJDQ0NGdVlFcWxFcFFTeEJKQ0NDR0VFRUlJSVlRUVFvaGFFc2dTUWdoeFF6SlZWMUh5enZQbzA0NVpsa2tZU3dnaGhCQkNDQ0dFRUVJSUlZUVFRZ2doeEkxT2ZvVlZDQ0hFRFVmQ1dFSUlJWVFRUWdnaGhCQkNDQ0dFRUVJSUlXNVdVaUZMQ0NIRURjVmVHTXZ6Z1JkUkR4eDlIV2NsaEJCQ0NDR0VFRUlJSVlRUVFnZ2hoQkJDTkk1VXlCSkNDSEhEa0RDV0VFSUlJWVFRUWdnaGhCQkNDQ0dFRUVLSW01MEVzb1FRUXR3UUpJd2xoQkJDQ0NHRUVFSUlJWVFRUWdnaGhCRGlqMEFDV1VJSUlhNDdDV01KSVlRUVFnZ2gvZ3lxS3NwL2svMGE5RHBNSnBQVnNyT3B4Nml1cXZ4TmpsZWZzdUpDTXRPVEd4eFhVVlpDZXZKUmROcWFCc2RXVjFXZzEra2NIN09rcUVsenZObm9kVHIwT3EzTmF5enN5ODNLSU9mY21TdCt2Z3B5czZpdXFxaDNUSEZCN2hYdHUxWmhidllWYmZkYi95em9kVHJPbjBsdDhuWW1reEc5VG50VngyNkl3YUN2OTl3YnkyUXlrWGJzRU5XVjEvWjZuSFB1ekRYZDM1WEl6Y3FnSURlcjNqRVhNaytUY3ZUQUZSOGpLWDRQWDczMUFwVVZaUUNVRk9aVFZseDR4ZnU3WEhscHNWenJoQkJDQ0NIRUg0YlQ5WjZBRUVLSVB6ZFRSUmtsNy81TndsaENDQ0dFRUVLSXExWmNrSXZSYUxpaWJaMmQxWGo2K0YzakdWMWlOQmo0OHEzbkNHL2ZoVWx6NWwvVGZXOWR0WWlNVXllNCs4blhjRkZyeU0zS1lPSDcvMkR3K0JrTUdUK3pVZnZZdjIwMXgrSmptUGZNNjZpY25LbXNLT05DNXVsR2JldnU2VTFRYUNzQWpoL2V4OVpWaS9qYmU0dnIzU2J6VkRJL2YvVi9QUExLZTJ4WnNaQ0l6cjNvTmNqKzN3TjNyZnVaUXpGYmVPVGw5L0QyODdkYXA5ZnArUFQxSjJuWHVTZFQ3M21xd2JsV1YxYXc2S1BYNmQ1dkdGR0R4Z0NRZFRhdDBlRzFGcTNibzYydTRzTDVxd3RmS0JSSzJuYnMzdUM0bEtOeExQM2lIZFFhVjU1ODQzUFVHdGNtSDZ1MEtKL3YvdmQzb2tkTXBNK1FjUURrWldmeTA2Zi8vbi8yN2p1c3FmTjlBL2lkUmNJZU1tU29PQkQzM252UE9sdEgxVlpiYTRkMnQzYmEzZHBwYTZlMVZldTI3cjF3Z0lvS2lLS2dnZ3lWSWNqZWtKM2ZINUZUWWdJRVJHMi92L3R6WFZ3MTUzM1BtemNoSjZDNSt6d1lORzQ2Mm5jZlVPczE3MFZ5NGxVVTV1WFU2aHlSU0lUMjNmdGJOZmZBMzM4aU55c2RyMzcrT3lSU1dhMzN0MzNWRDNCeWFZRHB6NzlqY1R3aTVBQ083ZDZBMmE5OUNwL0d6V3U5ZnNqK3pUZ2R0QlB6RnkyRnEwZkRXcDFibjllQ0pkdFhmWS9yY1pmdzNIdEw0T2JoYmZWNThUR1IyUExIdDNqdGl6L2c0T3dLZzBFUHRhcm1zS1ZJSklLTlhHSFZmZXpmdUJ6WG9pT3c4TnMxVnUvTGtodlhZckJwMlpjWU1YazJlZzU1NUo3V3FoQjJiQytPN0Z5THA5OWNERi8vZ0ZxZnJ5d3Z4ZTNVRzhoSVNVSlphVEdHVHBoVnAzM3MyL2c3SEp4Y01QWFp0NnFjY3o3MENLNWVPRjNuNTdHMHVCQVpxZGVoMTJvQkdGOHpSZms1bVByc1cvQnAwc0xpT2NVRmVUQVk5QmJISEp6ZElCWWI2d1lVRmVUaTU0OFdZT3E4aFFobzE5WHFQV2sxYXV6ZHNBelp0OU13WWRZQ2VQbjUxL0pSRVJFUkVSSGRId3hrRVJIUlEyTW9MVWJCVjY5RGw1SmtQQ0FXdzNIdVd3eGpFUkVSMFVPaHZSa1BReDJyeVdpK2VyMmVkME5VUnk5L0MwMTBPSlF4ZFFzbDFZWTI2ZXA5djQvYVd2M0RCeWdyTG9KRVdydC84dEpxTldqY3ZEV2VlUGtqQUVCK1RpYisrUExOT3UralhiZitHUHY0c3liSExrZUdvakF2QisyNkdVTWxPcDBXWWNmMldyV2VnNU1MT3ZZYWJISHMxczBFUklRY1FJZWVBNFZnZzZkUFl3UjI2SUh3NC92UmZlQm8yTms3VnJ1K1dxVkU2T0VkS0M4dHdjbUQyekI0M09OSVQwN0VwdDhXVzdXL1ZwMTZZc296dFh1K1JHSVJBRUFzRmlPd1F3OGMzTHdDV2VrcEdEM3RHWk41ZXAwT1Z5NmNnVStURm1ZQkZBQzRIbmNKS21VNVdyVHBiTlg5bmc4TlFucEtFZ3J6YzlDeWZUYzR1VFRBb2EycnJLNEs5Tng3UzVDVm5vS2RxMyswYW41VlJDSXhGdjI4dWRvNVdla3AyTFhtWnloczdhQXNMOE9Cdi8vQXBEbXYxUHErOUhvOUN2S3lvU3I3cCtxVFhxZERRVjQyMUVwbHJkZTdWeEVoQnhCM01ieFc1NGhFWXFzQ1dUbVp0NUI2UFE2OWhvNnJVeGlyckxRWVdiZVNoZUNhSloxNkQ4RzVFNGV3ZmVYM2VQYmRieUZYMkptTXB5Y25vcml3Nm9wQmprNnUwT3QwT0x4OU1hb2F1QUFBSUFCSlJFRlVOVHIzR1ZMdGZscTA2U3c4anZxK0ZpenBOM0l5NG1NaWNXakxTc3hZc0tqTzYyUm5wR0g1NGpkcW5HY2pWK0R0SmV2cWZEOTFjU2tzR0JLcERPMTdEclQ2bkxMUzRtcXJtcmw3KzBFaWxlSGdsaFVZTldWdWxmUGtDbHQ0ZURkQ3hJbUR5THFWakx6c0RPUm5aNktvSU5jNGJtdUhobjcrVUt1VVZnZlZIcmIrb3g3RDlsWGZZOTFQbitDeFo5NjBHRFQ5L1l2WHFneTlMdmpvSnlIODUrVFNBRTFhdE1HMTZITldCN0tLQy9Ld2RjVjN5TG1kaHBHUFBTV0VzVTRlM0lxU29nS01tRHdiVXBsTkhSOGRFUkVSRWRHOVlTQ0xpSWdlQ2t0aExLY1hQNEpOVit2K2oxY2lJaUtpK3FBNmRRaGxoN2REbDVyMHNMZENWQythL1BRbUFCSHVUMk84LzRaaGs1K3NOa3hoU2REMjFjaThsU3pjbHR2YW9VdmY0VlhPajQ0NGNhZGlqK1hLUWo1TlRLdm02SFU2bkRxMEhjMWFkVVN6VmgwQUdLdlpITit6RVJLSlZBaVE2YlJhNkhSYWt3L2lOV28xUEgwYld3eGtLY3RLc1d2dHo3QzFkOFN3U1UrYWpBMGNPeFh4TVpIWXQyRVpwc3hiQ0pGSVZPWGpPWGZpSVBRNlBVWk9lUnFIdDY2Q1Q1TVdDR2piQlF1L1hXMHlMMmpiYXNSRlIrRGxUMzh6T1M0V1M2cGN1MnIvN0tkem42Rndkdk13YVY5WTBaN3NldXhGbEJUbVkraUVXVkFweTQxblZxcXFFeDF4RWhLSkZENytMVkNVZjFmVkpaRUlUaTROaEpzcVpSbkNqdTlEcnlIamNDTStCdHRXTE1Ic1Z6L0J6QmMvTUtuZVVsSllnR1dmdjRvaEUyYWlhei9UMTRGY1lZdXM5QlFBd0JPdmZBeDNUeDloTFBWNkhHUnlCUnI2VmwrZEpUUm9CeUpQQmxVN0p5ODdBNXQvL3dvQU1PdmxqM0R0VWdST0hkb09CeWRYREp2MFJMWGZ6LzhDNzBiTjhQU2IxZ1grUWcvdndNbUQyMHlPWFkrTHh0WS92eldicTlNWnc2am5UaHpDaGRBalZxMy8wcWUvb1NBM0N4cVZFaW1Kc1RBWURKQXJiSkdjWUt6azdlSGRDR2szNGszT0NlelFIZkV4a1VpOEVnV1pqVnc0N3VEc2lvaVFnN2dXSFZIdGZkcklGVWhPdUNMY1IzVjdrNHRFOVhZdDVHVmxJRDJsK3Q5NXZQejhZV3Z2aU11Um9kWE9hOWV0WDVWanptN3VtUHJzUW90anQyNG00dXl4UGREcmROV3VjYS9XL3ZneE1pdzhWclhLR0VMOCtjUDVWcTNUdWU4dytEUnVibFVJTXlQbE92NWE4bjZWNDQyYXRjS2MxejlEZG5vcWNqTnZ3ZFc5SWZRNlBkU3Fjc3g3NTF1NE5QQVU1Z2J2M1lTSWtBTlZyaVd6a2VQMUwxZFV1NS95MGhLb2xLWkJLTFdxSEFhRHdXTGJUU2RYZDZGYWxiVUMyblhCckJjL3dNYmZGbVBIcXUveDhtZkx6RUtLQURCczRpeTA3ZHBYdUoyWGs0bDFQMzRNdlY2UHhhL09FSTRiOURxa0pNVWhPdUtrY0d6d3VPbm9QWFM4MlpweEY4T3hiOVB2YU9EbGkyZmYvYzdrK1hQejhNYlpvM3VRZGowZWo4MTlIVzZlMWxkOEl5SWlJaUtxTHd4a0VSSFJBOGN3RmhFUkVUMXNoc0o4RkM1NUI5cmtCSWpkRzhKMjFCVElBanRBWkd2L3NMZEdkRS8wYWRlaHpVaUZ4TXYzdnQrWEtqb0Ntc3VSOS8xK2Fpc3VLZ3k1bWVtMU9pZjFlaHhzN1J5RTIzYjJqaGcrK2NrcTU5K0lqNEZZSks1MlRtVVh3NDRqUHljVFUrWVpxMGpwZEZwaGJPakVXZWc1ZUN3QUlPTEVRUnpldWdvTHYxa05zY1FZY3RxNjRqdms1MlNhcldrd0dMQjczUy9JeThyQTlPZmZNYXVDNWVYYkJBUEhUa1hJdnI4UmVtZzcrbzkrek9MZXlrcUxjZWJJTHZRYStnaDZEQnlOckZ2SjJMUHVGOHhkK0pYWkI5alp0OVBnMjZRRkZMVjRyMXk2NkRtb0xGUkdxV2d0K2NlWHBtRXhOMDl2ekh2N0c1d1BQWUxEVzFjSngzZXYvVm40YzBWVm5iS1NJc1JIbjROT3A4V3l6OHhidE4xZGZlZnNVV01JcFArb1I5R2wzekNzK1BwdEhONitHbU9telRNNUwrMzZOUUJBNCthdHFuMnNkdmFPY0hCMkJXRDhuZ2J0V0F1RnJSMmVmZmU3YWdOVGxRTThsdHhPdTRHTnYzNkI4cklTVEoyM0VONk5tc0c3VVRNVUYrWWo3UGhlRkJmbVlmeXNCWkRLTEZlQTBtazFkYW9POVNDcFZVcXprRk5WS3FvSFZlYm0wUkFEeGt3eE9WYVFrNFhJVTRmUnZFMG5OQTFzYi9WZVpESWI3TnY0T3pMVC9tbER1VzNsOThLZnB6NjdFRnYrTUE5L0FjQ092NWFhM0E3czBMM2FkbkYxVWZHK1VPRmVyb1hFMklzbWExVWxNKzNtUFFXeTVBbzdCSGJvWVhKTXJWSWlaTi9maUFnNUFEY1BiNHg1L0ZuNEI3U3RjUytWS2N2TDhQVWJUMVE3cDNXblhoai94QUowN2pNVUFlMjZtSXlkRHowQ1hWNE9CbzZkS3J6SDFxU2hYMVA0K2dmZ3BVOStyWEpPMFBiVndudDhkUUZWNlozcnNuSUZ4ZUM5bTVDVG1XWVNKZ0tNb1YyTldvV2hFODNiRjE2N2RBNlpkOXFtRmhYa0lpVXhGb0R4L1Z5djErRnlaQ2lrTWh1a0pGNUZlUEIraTN2NStTUHoxcm12ZkxZTVRxN20xZGRxNHRjc0VETVd2SStDM0N5TFlTd0FVTmc1bUt4ZDBkSlNMQlpqem11ZjR2TDUwMmpWb1Fla05zWnFWZ2E5SGpIblRxSk41ejV3dTZ1MVo5TFZpNGc0Y1JDSlZ5NmdaZnR1NkRYa0VlUmwzMFpXZWdxMEdqVTBhaFcwR2czYWRPbURpMmVQWThVM2IyUDhFeStpVlVmVDF5UVJFUkVSMGYzR1FCWVJFVDFRREdNUkVSSFJ2MEh4aW0rZ1RVNkEzV056WVRkdTVzUGVEbEg5YWQwSjFVYzk2bysrck9SZkdjaVNTS1d3a2RmdVdaRFp5TzliZXlobFdRbUM5MnhDdHdFajRPblRHQmtwMTdIeHR5OHc1cTdXZkxWMVpNY2F4TWRFb3QvSXlWVzJkdW8zY2hKU0VxOGlaUDltaUNVUzlCMHh5Y0k2YXlHV1NOR3QvMGlVRmhkaXhLTnprSnh3RlZ2Ky9CYVRacitNdk94LzJuUmxaNlRDdjJVN3hFYWRGWTdaMmp2Q3YyVzdLdmM1ZE1JczZIWG1MVFJ6czlKeE9tZ24rbzJjREVkbk4rRzQzTmIwdy93UmsyZERVU2tzRngxeEF1bkppUUNNUVJXZFRvdnhzeFpBWVdkNjN1bWdYU2JCdk55c2RKdzV1Z2VEeGs2RFdsV09CcDQrR0Q1NU52WnZXZzdmSmkxZ2ErOEluVllEQUlpL2ZBRUFrSitkaVpMQ2ZHR05SczFidzhISkJTM2FkTVp6N3kyQms2czd0Qm8xQUNEbTNDa1U1ZWRnNklSWGhIV3EwbjNnYUhUb1libGRXc3k1VXppNGVRVU1CajJtUC9jT21yZnBKSXc5TXVONUtPenNFWFpzTDNJeWIySENyQVZDZTY0SzZjbUorUHYzcnpCbDNwdG8xS3hWdGZ1NG04Rmd3THFmUGtIYkxuM1F0ZitJV3AxYlc3bFo2Vml6OUVPcjU0dEVwbFY3WEJwNG1sWE0yZkRMWjVBcjdEQisxZ0k0T0xuVWFqOXozMXdNclZhRG56NTRBUVBHVEVWcGNTR2FCclpIbzJhQmtFaWxlUGVIRFFDQTQzczN3Y1hOQTEzNkRnTUFKRjZKZ3EyREkzeWJ0RER1ODY3cVFsRm5qaUZvdTJtbHVlcFVWL1dvUHE2RlRyMEdvMVdIN2xYZXYxNnZ4ODhmTFVDUFFXUFFlK2k0R3ZlYm5IZ1ZHclVLdDFPTjRhQ2JDVmVnc0xPSGUwTS91TGg1Q1BPdXgxM0MvazEvb0xnZ0QvMUhQNGErd3lkVkdTaXNqbFFtTXd2aTNhM0JuYXAxZDdlNFRFbU14ZEdkNjlCNzJBU0w3NFUxT1h0c0R3cHlzekIyK25NbWV3OC92ZzlKc1JjeDlkbTM0ZWJoamZUa1JHZzBhalJwMFVhWWMrN0VJV1NsSjJQTTlIbVdscTZHeUdKbHFJTGNiQ0dRZFR2MUJ2YXNOMVl0MUdrMUVJbEUyTFArTjlnNU9HTG1na1ZtNzgvblR3VWhKU25XWXZ0VE93Y254RjRNczFnOXEwSkYrT3Q4NkJIWUtNeC9icDQ5dGdjQTBDeXdnL0QrcEZhcmNIRExTcE5yd1dBd0NIOTI4L0JHVFBnSmlNVVNETHNUUUR0L0tnaVJKNFBRdnZzQUlmaGE0ZHhKWXhnTEFPSmpJaEVmWS94ZFJDS1JRaVpYd01aR0RwbU5IREs1SEkyYnQ0SktXWTZ0ZjM2TGZpTW5ZOUFqMDh6ZVQ0aUlpSWlJN2hjR3NvaUk2SUZoR0l1SWlJaitEWlFuRGtBZEhRN2JNZE1ZeGlMNkh4VFF2aHRLaXdxUWwzMGJPcTBXZXIyeDlaMU9wNFZXcllaV3E0RkdvelpXMFZDcG9GWXJvZGZwMEhQSUkvZGxQNGUyL2dXeFZJcEJqMHlId1dEQW9hMHJJUktKNE5Na29NNXJCbTFmamZEZy9XamRxUmNHUFRLdHlua2lrUmlQUHYwNk5pMWJqT043TmlJdit6WkdUNTBMcWN4WWdTUXA5aEtpdzBQd3lJem5zV3ZOVDVCSVpaajIzTnVZOE1RQ25EcTBIVW14bDNCczkzcVROUk11bjBmQzVmUENiVi8vQUR6OTVtSWMrUHNQWEkrTGhxcThERHF0QnI5OC9DSUE0Sm0zdmpJSmtWUzRkVE1CcDROMm9rV2J6bWpZcUdtVmo2RjE1MTRtVlZYU1U1S1FucHdJWlZrSnpvVWNSS3RPUGRHeDF5Q3o4eTZlRFJaQ0JYcTlIdnMyL2c0bjF3YndhZEljUDMyNEFITVhmb2t1ZlljaDZXb1ViTzBkc1dmOXJ5Z3ZOVzMydVh2ZEx5YTNINS8vSGxxMDZZem9jeWVyckRKa1RWc3pBSEIwY2NPcm55OFhiaXZMUzNGdzh3cGNqZ3lGZzdNcnBzNWJDRjkvNDJ1a3RMZ1FBR0R2Nkl6aGs1NkVhd05QQk8xWWl4WGZ2STFlUThlaDcvQ0p3blBzNXVFTmxiSWNGMEtQMURxUVZkRkNyMmsxQWJ2NjR1WG5qOW12Zm1yVjNMUEg5aUQwMEk1cTUwU2VPb3pyY2RFSTdOQkRDQ2xWUjJIbmdNYk4vM2wrSkZLWjhmV3JWS0pkdDM1WXZ2Z05PRGk3Q3BXMnBESWJaS1JjUjBUd2Z2UWVOaDVTbVEwTUJnUE9ITjJOdk93TXpINzFVM2g0TnpLN0g3MU9CN1ZLaVNkZS9xakcxcDRYdzQ0ak5pcXN5dkg2dUJaczVJcHF3NmNWNFVrYnVjS3FTa2w3MS85bVVzR3Y0dlUvY3NyVDZERndOTXBMU3hDMFl3Mml3MFBRcEVVYlBQN0NlM0J2V1BjS2psS3B6R0pBcVNiSzhqTHMzYkFNWW9rRURmMzhoUUJQZFh6OUEyRHY2Q3pjYnVqbmp6TkhkaUV2S3dQVG5uOEh0bllPT0IyMEUyZU83c2FNK2UralNVQmIzRTY3Z1EyL2ZBNVhkeS9NZnMzNCtqNnlZdzNPaHg1QjV6NURvZFBxb05NcGtYQW45QWtBMlJscDBPdDBKaFhKdkh5YldQM1lXcmJ2aHZlV2JnUUFyUHJ1UFRnNHVaaFVhYnY3ZFpsdytRTEVZakZhdHU5bWNiMllpSk80Y1MzRzRwaGVyeGRDcUtjT2JhdTIycDljWVFzdlAzOW8xQ3JvZFRvTUdUOE4zbzMvYWVkYlhscU04NkZISUpYWlFHRm5qMEhqSHNlSi9adlJiK1Jrd0dCQXlQN042RE5zdlBBK1dObUlSK2VnMTVCeHVCWjlEaDE3RFlLenF3ZHNGQXBJSktZZmQ4WEhSRUtuMWFCbCsyNDR2bmNUQ25Lem9OZnJJWkV3a0VWRVJFUkVEd1lEV1VSRTlFQVlDdk5SOE4xYkRHTVJFUkhSUTZjTTJRZVJvd3ZzcHozM3NMZENSUGVKaDNjalNLVXlTRzFzSUpIS0lKTVovM3Y1M0Vsb3RWcU1Hak1GVXBtTlVCbkxScTZBWEdGYjcvc29MUzVFekxtVHNITnd3cG9mUG9SYXBVUkJiaFllbS9zNkZIYTFiNUdxVmlteGIrUHZ1SEwrTkZxMDZZeEpUNzFTWTZVUGhaMDlaaXhZaE0zTHY4YkZzOGR4NDFvTVJreWVqVWJOVzJIMzJwL1JKS0FOT3ZVZUFudEhaMnhlL2pWdXhsK0dmOHQyZUh6K2U0ZzRjZENrN1Y5UmZnN0tTMHVFcWlmN04vMGhWR254OEc0TW5VNkg3SXhVbEplVm9zbWRWbVNGK2JsSVQ3bHVzaWNQNzBiQ0IvbHF0YkZ0bFZhalJtbHhFWnpkckd1WEZScTBDMnBWT1FhTnRSeElNeGowUWhXYlU0ZTJJU1V4RmsrOC9CR2FCTFJGUXo5L0hObTVGaysrOGpHbXpGc29uRE5zMGhOQzJDUHRSanpjUEJyQ3pzRUpKWVg1K09IOWYxcU1CYlRwRE1lNXJ3dTNveU5PSWo0bUVpTWZld3FPZHlxNVhJdU9oTUdncjdKRmxsUW1GeDUzNU1uRE9IVjRCNVJsSldqV3FpTW16bjdKSkFpeTZiZkZFRXNrZVByTnhRQ0FiZ05Hd2E5WklIYXUvaEZuanV6RytWTkI2Tkp2QkFhT21RS0ZuVDFhZCtxSnExRm5NZUxScDJCcmJ4NkdxOHJGczhFUWk4WG8xSHVJMWVmVWxVNnJRVzZXZGExRnkwcUtxaDIvZFRNQlFkdU1sWGV1UlVmZ1duUkVqV3RXQkFrcnV4cDFGdjR0MjVvODl4WDBPaDMyYjFvT2x3YWVHRERhV0tGSkpCSmgybk52WTgwUEgyTERMNTloenV1Zm03V2RxK0RTd0ZOb1YxY1ZXenZIYXNlclVwdHJvY0t0bXdsUUtjc3R6RFZXTFNyTXk4YjF1R2lMNjdsNytRaGhyV2ZlK2dwNnZSNkpWNkt3ZTkwdmVQNzk3Mkh2NkF3YnVRS3hVV2R4Y010SzZMUmFQRExqZVhUcVBhVGFWcDczaThGZ3dKNTF2d2pWL3F3TlRWWUVNQ3NFZHVpQkdmUGZ4OSsvZjRXSWtBTndiZUNKNEwyYklKSEtzSG41TjlEcE5OQnFOR2pjdkJXbVBmY09aRFp5N0ZuL0syS2p3akJ4OXN0Q3hhN0MvR3pzMy9SUEdGT3RVZ0tBeWJIK295eTNtSDBRcW11NWVXVG5Xb1FkMndzQUVFdWttTHZ3cXhvRGRoWFYyWm9FdERXYjI3eE5KOXlJaThZdmE0eHRPQTE2SGI1Lzl4a1lESHJvZFRxRUhkK0hzT0Q5OFBKdGdya0x2eFRPYy9Qd3hwa2p1M0gxd2xtMDd6RUFJaEhNd2xnNW1iZXdjL1dQYU4yNUZ3STc5RUNmWVJNc1h0dEVSRVJFUlBjVEExbEVSSFRmR1FyelViRDRWZWh1cHhvUFNHVndtcitJWVN3aUlpSjZLUFM1V1pBOWdPb2ZSUFR3dE92V0QycVZFbnE5YWF1OGxNU3JLQzh0Tm12ekpoS0pJTGtUbG9pUGlhd3hLRkpXWEFpUlNDeTBacXBLdC80ak1XemlMSWpGRXVqMU9oemR0UjZ0T3ZaQTY4NjlMWVloYW5Kczl3WmNPWDhhYmJ2MnhmaFo4ODArZ0s2S1hHR0xtUzh1d3FtRDJ4QjZlQ2NPYmxtQk9hOS9BU2ZYQm5oa3h2TVFpVVJvMmI0YnZIejljZVg4bVNwYkVKNFBQWUlyNTAvanhZOS9NUnZyUG5BVUFDQThlRDl1cDkzRXVKa3ZBQUJPSGR5R0V3ZTIvQlBBVWlreGZ0WUNOQWt3dHZOU0s4c0FBRmVqd3JCbjNhK1kvK0ZTdUhsNDEvaVlCb3grREUxYXRFWmVkZ1pLaXd2Tjlxelg2U0MrOC95NE5QQkU1ejVEaFRuOVJqMktQZXQrUVc1V3V0RGU3TzV6LzFyeVBpWTgrUkk2OUJoZ051N3EwUkN1SGcwQkFBVjUyZGl6L2plMDY5WVBQUWFORWVhRUJ4K0FWcU5HNjg2OXEzMGMyMWY5Z1BpWVNNZ1Z0aGp4NkJ6MEdEVEdxdEJLUTcrbW1QZjJOd2c3dmcrbmczWWlQVGxSZUk0NzlSNkNtSE9uRUIwZVluWGxOMlY1R2VJdWhhTmxoKzV3ZEhHcitZUjdsSFA3RmxaKzg0N1Y4NnNLSHVaazNzTG01VjlEcDlPaVZhZWVHRDlyUVkxci9iMXNNWFIzdGRGVXE1U0l1eGlPVVZQbVdqem4rTjVOeUVpOWpsa3ZmV2hTRmNqZTBSa3pYL3dBcTVhOGgvVS9mNHJacjMwbWhQSXErL21qbXZjRm9FNnRVMnR6TFZRNHVIa0ZNbEpOZzVLVnhadzdoWmh6cHl5T1ZWUy9BaUJVWnBQYkdnT3R0bllPc0hOd0FnRHNYUE16ZEZvTkpCSXBncmF2cnJaMTR5dWZMYk5ZU2E4K0hObXhCdGVpendFQW5ubjc2eHJmWDFLVFlyRnAyWmNXeDVvRXRNWGNoVitoZ1pjM05HbzE1TGIyY0hIelFIcEtFZzV0V1luQUR0MHhmdFo4b1FyaDhFbXowVy9FWkxoNS9uT2ZEVHg5aEpCcmNXRStmdjV3UG13VUNyejU5VjkzN1h0dG5SOXp4ZG94RVNkeDZ0QTJrK05halJwNnZSNWZ2L0dFY0V3c0ZtUGh0MnVxWFM4OU9SRVJJUWZRdnZzQXhKdzdpY0FPM1hIZzd6L3d4Q3NmVi91ZWxYWXpIalp5QlE1dlhZWDBpdjlKczVMcHo3K0RXUzkrSU53T083NFhSUVc1R0RGNWpuRHM3c0QwcVVQYmNlWDhhVHcrLzMySUlNSlBIODdIalBudnc2OVpJQUJqaUhQejcxL0RwMGtMakgzOE9SemZ1d2x4bDhJeCs1VlBIc2o3R3hFUkVSRlJCUWF5aUlqb3ZySVV4bkorN1F2STJsa3VqVTVFUkVSMHYra0w4eUQxc2I0VkRCSDloeGdNRU1INHdmQ092MzVBVXV3bGs2bzBXcTBHTUJqdzQ2TG5oV002clJadW50NTQvdjN2QVFDWHdrTVFkekhjcXJzN3VuTmR0ZU1kZXc1QzcyRVRBQURiVm40UEIyZFhqSDNjdERyZnNWM3JFYkx2YjJFdkFQRHRXLzk4RUsxUnErSHAyeGdBTUhqYzQzRHphSWlHZnY1WThvN2w0RWhWUms5OUJvTWVtUzYwcVhKMTk4U1RyM3dDcVZRbXRDbDdmUDU3c0hkd2dsNm5nMGhjZjVWczNCdjZDYy92dHd0bkE0QlF1VWxaYmd4a1hUeHpESDVOVzFvVnhnS013WlhtYlRwajFiZnZvaUF2QzgrODliVkpkU0t0Vml0ODd6djJISVJXSFhzS2p6T2dYUmZNLy9BbjJOazczZ21yVk45S3JqcUh0cXdBQUF5ZE9LdE81dytkTUFzeUd6bUdUWnhsVll1NHlxUXlHL1FiT1JrZGV3MkdUcXNSampjSmFBdG5OdzljREF1Mk9wQjFLU3dZR3JVSzNRZU1xdFVlNnNyTDF4OVB2dnF4VlhQUEh0MkQwMEc3ekk3blpXZGd3OCtmUWFmVlFHRnJCN0ZZWWxXbE81RllBdHdWeUxvV0hRRzlYb2RBQ3hYTmJzWmZ4dG1qdTlGejhGaG9OUnFUTVkxYWhhRHRmNkhQc0FrNHZtY2p6b2NHbVZTcWN2WHdRcXRPUFRIeTBUazF0aXlNdnh5SjY3R1dxMUpWcHpiWFFtVk5BOXRqelBSNUpzZjBlajJXZmZZcXV2VWZpWjVEeHBxTXFaVksvUGwxMWRXVDdqYnkwVG5RNlhVNGUyUTNIRjNjME81T2hhamdQUnZoMXpRUUFlMjdJalVwRGxjdm5CRXF4Z0ZBWnRwTkpDZkZtcTJYazNrTFdxMFdFU2NPV3J3L0w1L0dRbVcrQ3NmM2JFUjQ4SDY0dUhtZ0lDOGJNcG04eHRkSWRXMzRBRUFpbFdMcm4wdmc1dW1OWVJObjRWSllDQTV0V1ludWcwWmoyTVJaV1BmVHAzQjI4OENFSnhaZzk3cGZJSlhLTUd6eWszQng4ekJiNjl5Smc5RHBqTy83SlVVRmNIQnlxZmErYTZMWDZaQ1pkaFBMRjc4QmcxNlBxYys5QlhzbloreFo5eXQ2RGg1ck1XeDdlTnRmTllaNzFTcmxuZUJwZnpUMDgwZk11Wk1ZTVBveHJQNytBMXc4ZXh5ZCt3eXQ4dHlZaUpOb0d0Z2VaU1hGNk54bktIb05HUWZBMktiMXJ5WHZ3OWJlRVc2ZTN0RGYrZmtudDdXRHJLd0VibmRDcndDRWtKOU9wOFh4UFJ0eDhjd3hQRDcvZmFIdGFHQ0g3dGk4L0dzODljWVhrRWhsK1B2M0x5R1R5L0hZM0RlZzFXalFyZjhJeEVlZnc5cWZQc2FjMXo1anBTd2lJaUlpZW1BWXlDSWlvdnVHWVN3aUlpTDYxN3FIRDkrSjZOOUxyVkpCWm1NajNPNCtZQlJHUFBwUHVPbmdscFVvS3luQ28wKy9KaHlMT0hFUUYwS1BDTGNuelg0WnVsbW1ZWTI3cmY1K0VVUmlNV2EvK21tMTh5bysrSStPT0luWXFMT1lzV0NSOE1GeWhaWWR1cVBwblEvSmJ5WmN3ZFVMWnpCMHdreWhJdEQ1MC8vc1RXRnJoNTZEeDZJd0x3Y0R4a3dSamwrSlBJM3MyNmtZOU1oMHN6MFVGK1lqL1BnK1NLVEdmd2IwYWRKQ0dEdTg3UzljUEh2YzR0NzdESjhBUjVjR1pzZHJhcEZvTGJuQ0RoS3BES1hGaGJpZGRnUEppVmROMmdkVytQR0RGOHlPVlZRUkVvdkZlSFR1NjFqeDlWdkNoL0VWWXdhOVRuak1SZms1RnRlcDhPNFBHMHh1RzJCczIxWlRwYW9yNTA4ajRmSUZEQjczT0p3c1BGZldjRy9vaThsUHZRb0FTTGg4SG9lMy9ZVkpjMTZCcjMrQXlUeXRSb09DM0N5ejgyMFV0bVlWbVVRaUVkcDA2WU96UjNmamR1cU5HdHRqR2d4Nm5EdHhFSjQramF1c2psYmY5SG9kaXZKenJacXJ0bEJOTGowNUVadVdmUW0xcWh3ejVyK1B2UnVXSVQ3bUhMNS85NWthMXlzdks0RjNvMlozclpjRXJVYURIeGNaQTVOcWxSSkhkNnhGOEo2TkdENTVOdnFQZWhRTkd6WEQzNzkvaVRtdmY0Wkd6WXhCa0xoTDRZaTdGSUVlZzhkaXp1dWZvZUdkNm51WnQ1S1JkNmZTWHJ1dWZYSHJaa0tOKzdLMWMwRGJybjBRRzNVV0FOQ2liUmVUY0ZCOVhBdDNuM3QzQUxJaXRLaXdzemNiVTVhWDF2Z1lLdXZhZndTS0NuSVJ0TzB2REprd0ErMjdEMEJSZmc0T2IxMkZkdDM2b21PdndkRHJ0SWk3R0diU1V2SDZ0V2djM2JuT1lyVXdzVmlNNEQwYnpZNnJWVXAwNlR0Y0NHVHBkVG9jMlB3bm9zNGNROHYyM2RDcVkwL3NXZjhyMXZ6d0FVVGk2dC9ES29LeGR5c3ZMY0hwSTd0dzdzUUIrTGRzajZZdDIySC9wdVdJT1hjS0k2YzhqWUIyWFpDYm1ZRm1yVG9nZU84bU5QVHp4NEF4VXhDOFp5T1dmL0U2Qm82ZGlwNkR4d3J2b1dxVkV1ZERqOEJHcm9CR3JjWnZuNzZNUHNNbm90L0l5VlkveDREeFdvZzhGWVNrMklzb0tjeUhqVndCdjJhQmFOdTFMOXc4dk9IbTRZM3c0L3RRbUo4akJISXJaR2Vrb2lBM3krVG41TjJNTFI5L1JYRmhQbWFPbjRHckY4NEFNTDVlQno0eURZZTJyb1NYYnhPVG55MFZya1ZISU8xR1BHYSt1QWduRDJ5RHJiMkQwTGF3Y2l2U3RVcy9RblpHcXNtNWxkdkV6bjNySy9nMGJvNlRCN1lpN05oZVNHVTIyUHo3VjlCcU5kQnBOVUtyelkyL2ZZRkd6VnNqS3owRkFQRGQyMCtaN1duREw1L2p5VmMvZ2NMV3J0cm5sWWlJaUlpb1BqQ1FSVVJFOXdYRFdFUkVSRVJFOUNBWkRBYW9WZVdRVi9xUTlkekpRNGc2YzB5NFhWRWhxM0tycG9vS1dSV2tNaHRZS0NaalFpUVdReXdTVzFXTkp6UHRKZzV1L2hNZGV3MkN3dFlPbDhLQ2tadVpqazY5aHdBQUdqVUxSTmYrSTR4NzBldHc5Y0laZE9rN1hLamFkUDFhTlBKek1rM1dkSFp6UisraDQ0WGJDWmN2d01uVjlGaUZXemNURUg1OG44V3FMejBHamtaZ2grNG14NHJ5YzNCd3kwbzR1YmdMd2FRS0dyVUtNbm4xMVdNczBXclV5RXk3Q2NCWWdhZUNvN01yU29zS0VMejNiN2g1ZUNPd2cvbmZGMGRNbm0zU3lpdzY0Z1RTa3hPRjI2N3VYaGd6L1ZucytHc3BEbTVaaVFsUEdGdkRhYlZhb1cyWW5ZTVRwajMzdHRuYVo0N3NSbDUyaGxsWVJhTldBYWk1ZlZ6Y3BRZ0FRTWkrelFqWnQ5bGt6R0F3UHM3UFg1cG1kcDVZSXNGN1M4MURKU3BsT2ZKek1xSFZxTTNHTW0vZHROajJybFB2SVVKN3lNcmEzZ2xrUlVlY01HbWxhRWw4VENUeWN6SXRybk8vWkdla1l2bmlONnllZjNjUU1PYmNLYWhWU2t5WnQxQUk0WGo2TkVHMy9pTnJYT3QwMEU2elkxMzZEa1BUd1BiQzdWMXJmMGE3cm4zUm9tMFhOUFR6aDVPck8vUjZQWnpkM0JGNThyQVF5SW82Y3h3TlBIM1F1SGxya3dCZmRQZ0poQWZ2ZzRPRjlvVTEwYWpWVUphVjRKWFBscGxjdC9WeExUeG81MDhGUVNxelFjQ2Rmd3U2bVhBVkFJVG5UNjFVd2tadStYMzBwVTkrTlF1d1Z1WHU0RTFKY1FFdVI0YWlSWnZPZVBUcDEzQTFLZ3dBMEhQSUkzQjBycjVsWFU1bUdzNGMyVzF5N05iTkJHejg5UXMwRFd5UHA5OVlEQzgvZjBTZVBJU1V4RmpJWkRZNHVuTXREdno5QndCakcwc0haMWNjM2JrV1Q3ejhNV2ErK0FHU1lpL2gwTmFWU0U5T0VnS1lFU0VIb05kcDBhNWJmOFJlUEl2K0l4OUYwSTQxS0NzdHh2QkpUMXIxdUFFZ0pURVdjWmZDRWRpaEI1SVRycUNobno4bXpYbkZaRTZuUGtNUnRHMDE4ck52QysxV0FTQjQ3eVk0T0xsVVcrSHF4SUV0aUwwWWhtblB2VzBXL3V3K1lCU1NybDdFNWorK3dkeUZYNW9GVTVOaUw2RnhpOVpvMXFvalRoN1lockRqK3hCNThyRFpmY3hjc0Vpb0ZCYThkeE1LODNJd2NmWkx3bmpGL2Jidk1RQzJkZzV3Y20wQUc3a0NObkpiMkNnVXNKRXJvRktXSS9Ud0R2UWNQQWIrQVczZzRPd0d1VndCRzRVdGJPUUtLR3p0a0p1VmdZMi9mb0djakZTaHZTRVJFUkVSMGYzRVFCWVJFZFU3aHJHSWlJaUlpT2hCS3lzcGdzRmdnTUxXV0Eyb2dhY3ZHalZ2amE3OWhndHpqdTVjaC9MU1lveWJOVjg0Rmg4ZGlhVFlpL2R0WDBFNzFrQ3RVdUpTV0FndWhZVUFNSDVnMzIxQXpjRVJhK1ZtcGNPbmNYT0xZeFhoSGt2aE1TOC9mM2pkcWVoVDRjaU90WkRiMnFGRHo0RzRGQjVpTWxhVW53dmJTb0VRYStYblpPS1ByOHlyWDdrMDhFVHN4WERrWldkZ3lyeUZGcXR2dGU3Y3k2U1ZYM3BLa2trSUJRRGFkdTJMMktnd3hFU2NSSy9CWStIbDV3K2RWaU1FcXFReUc3UEtNR1VsUmNoSVRVSy9FWlBON3JlaWNsTk5sYVc2OWgrQkZtMDZXeHdMUGJ3RE9wMFdBOGRNTlIrc1F6ZEk5NGErR1BuWTAyYkhIVjEvK2Q4K0FBQWdBRWxFUVZRc2gwdThHemVEcTBkRHBDVEcxaGpJaWp3WkJFZG5WN1MvMDFMdVFmRHk4OGVNRjk2emFtNTR5SDZjUGJyWDVOakFzVlBScWxOUE5HblJSamptMHNBVEhYc05xbkc5UytFaFpxRTNEKzlHOFBCdUpOeVdTbVZ3OTI1azhyb1JpOFhvUG1BVWp1NWFqeTU5aDBHdFVpSTU0UW9lbWZHOHhXcHFkZzVPZVBYejVRQ00xNkZXcXpHYlU1bGNZUWVSU0lUTGthSFl1ZnBIcy9INnVCYnV0OXUzYmlKbTUxcTA2OVlmN2w0K0NEdStGMzJHVFJTcUVWMjljQVlOUEgyRUVLeEtXUTRiSzRLdHRlWGswZ0NQUGZNR21yWnNCMG1saEcycmpqMkZDazFWU1U2NFloYkk4dlVQd0hQdmZXZnkvSGNiTUFyZEtyWDQvTzd0cDlDMmF6K01ubXBzSjV1Vm5nSVBiejhBUVBQV0hmSDhlMHVnVWlrQkFIbFpHVGgxYUJ1NjloOEoyWjJ3WE04aGowQ3IwK0w0N2czd3Y2djFZblU2OWhxTTdnTkhRU0tWWWRWM2xxK3BUcjBHSS9UUWRnVHRXQ09FVTJPanp1SmE5RG1NbS9sQ2xhK1BVNGUyNDlUQmJlZzFaSnpaZXloZ3JNWTM0WWtGK09PcmhWajM0eWVZK2VJaWszYVpuZnNNaGJ4UzRLNTFwMTVDR0ZtbjFTQTY0aVJzNUFyWU96b0xJV1FidVMwa1VxbkpPaFhjdlh6aDdsWDE5NjlKUUZ2c1d2T3owQ0wzYnI3K0FYang0MStFbHJsRVJFUkVSUGNiQTFsRVJGU3ZHTVlpSWlJaUlxS0hJZk9Xc1FLVHU1Y3ZRZy92UUhMQ0ZRQkE3SVd6d3B6Qy9Cem9kVHFzLzhtODFlQ0tyOS9HVTI5OGJ2TGhmWDFvM2JrWHZQejg0ZW5kQ080Ti9lRGUwQmNLVzN1b0xMUmhxNHVNbE9zb0tjeUhYOU9XRnNjcjdzZFNoU3dBS0NzdFJuWjZDcG9FdElXeXZBd1h6eDVEOXdHakxBYTRNbEtTMFBLdWlsclZVYXVVc0ZIWW9rbEFXOHlZYnd3S0hOajhKNXdiZUFBQXZIeWI0R2I4WmZpM2JJZFdIWHRZdmE0bG82YzlnOTdEeGdzQk03VmFaZFp5TWVIeWVUUU5iQStwekFhUkp3OURJcEdpKzhCUlptdGxwQ1FKKzZ1T2YwQmJJTUR5V05TWlk5QnExRllGaEt3aFY5aWhXYXNPdFRwbjJyTnZvWUduRDRvS3FtOE5PUG1wVjVHYmxWN2phNys4dEFRaUVVeXFORmxMcTFFTExjcTBHbU9sT3IyKyt0YWdGUXg2WTZXMm92d2NBTVkyalFwYmU1TXdWc1Y5Vk15cGFTL1ZVU25MWVRBWWtKMmVpcWd6eDZCV2xxUG5rRWNBQUQwR2pjR2xzQkRzM2JBTUVJbmc2ZE1ZSFhzTnJ2RStUeHpZWWhieXVkc2JYNjIwdWlKVWRheTVGdXFUd2FCSHp1MWJBSUJOdnkyR3U1Y3Z1dlFkaGgycmY0U2R2Uk42RHpOVzdydWRkZ01KbDg5ajZJUlp3cmtxWmRsOWF4MW5LU3haVWx3QW14cXEvSlVXRjVrZE14ajBjSEJ5RlZvNlZzbGdFT2E0ZS9uQ29EZkFBT050a1VnTWhjSU9Cb01CK3piK0RxblVCbjJHVGNDNUV3ZUYwL3NPbndqZkppM2czN0lka3U5VUU2dUpOZUVpRzdrQ1F5Zk93cDUxdnlMeTFHSDROVzJKZlJ0L1I4djIzWVNBMU4yTzc5bUkwMEU3MGFaTGJ3eWJOTXZpSE1BWVBKeisvRHRZOStNbldQWGRlM2g4L250Q1M5REtyVUZudnJnSVlySFk1SDBtb0YxWExGMzBIQUxhZHNYWXg0MHRDanYxSGd6MW5lQ2FKWVY1T2JnZWQ4bmkySTI0YU9UY1RqT3BqRm1aUkNKRmg1NERxMXliaUlpSWlLaStNWkJGUkVUMVJwK1RpY0p2My9vbmpDVlh3UG5sVHhuR0lpSWlJaUtpK3k0OU9RbjJqczV3ZEhGRFlWNE9KRElaaG82ZmFUSW5QSGdmbE9WbEdEaG1La3FMQzVDYmxZSEd6VnNqSS9VNmdyYXZoc0ZncUdMMXVyT21oZHE5T0I4YUJBQUlyQ0xRcEN3dkExQjFJT3ZFdnMySWpqaUJPYTk5aG12UjU2RFg2OUZ6OEZnQWdNTFdIcTd1WGdDQW0vR1hVWkNYamJ6czI4YWdsVndCVjNjdnMxQ05XcVdFWHFmRHhsOC9SM0ppTE43NmRyV3dIZ0FNblRBTHVabnBVSmFYSWozWkdId2FNbjRHQUNBNThTcVNya1NoLytqSGF2MDgyRHM2dzk3UldiaXRVYXVFeWpNQVVKQ1hqVzBybDZCTjU5NFkrZGpUQ0EvZWo2NzlSd2poSXRjR1hrSjF0VXZoSnlDV1NKQ2VuSWhtclRwQ0lwWEIxejlBR05mcjlZQ1ZyNVhxQWh3aXNjaGlWYkQ2VXJuaVUzVnM3UjJxRFBSVlVLdVUrUDdkdVdqZXBoT21QLzl1cmZkeVBTNGFtNWQvYlhMc3h3OXExeUt4WW42M0FhT0VLa1NWeGNkRUlqNG0wcXExZlAzL1NkSVpEQWFzLy9sVEZPWG5vcVFvWHdpRFhJNDhoZFNrV0RScTNscVlLNUhLTUdyYU0xajM0OGNBZ0NkZitSaGlzWFhmUTFkM0x6ejV5c2RteDI4bVhNWHV0VDlidFlZMWFyb1c2cXFpM2Fqb1RvazN2VjZQc0dON0VYbnFNQXJ6c3VIWHRDWDZESitBcG9FZHNHM2xFbVJucEdMMnE1OEsxWmRDOW0yR3dzNEJYZm9PRTlaVWxwZEJycmcvZ1N4TEtyNXZ0YlZ2NDNKY1BIdTh4bm1ScHc0ajhwUjVTNzdLbm5uckt5UW5Yc1g0V1F2ZzRPUmlOdTdmc2wyZDlsaVRqajBISWZGS0ZBNXRXUVc1clIyY0czaGl3cE12bXMxVGxwZGg3NGJmRUhjeEhBSHR1bUxpN0pkcmZKOXE2TmNVTTEvNkFCdCsvaFIvTFZtRWZpTW1vZStJaVVMNDZtYjhaUlFWNUZrOFY2TlNJUzg3QTlFUkowMk9WOXh1MGFhVFNWQXgrM1lxZ3JhdnRyaVdWcXVCd1dDb2NyeWkraU1SRVJFUjBZUENRQllSRWRVTGZVNG1DaGEvQ24xdXB2R0FYQUdYaGQ5QUduQi8vaUdKaUlpSWlJaW9zc3VSb1doU3FjMlRyWjA5R3Jkb2JUTG55b1V6RUV1a2FOeWlOYUxPSE1QNTBDUG9QWFJjamEzRTZvTktXWWFNMUJ2SVNFN0VyZVFrZEsrSGxvVXBTWEc0RkJhTWx1MjdWZG5HcWJTNEFFRFZWWTJHVHB5RmxLUlliUG5qRzVTWGw2TDdnRkhDaDk4ZGVneEFoeDREb0ZZcGNXanJLamk2dUNFMUtSYXJ2MStFS2ZNV29zL3dDY0k2eC9kc3hPWElVQlRtWmNQRHV4RzhHemRIUTcrbUNBM2FpZnpzMjhqTlRFZGVkZ1pVeW5JNHUzbkEyYzBkcWRmakFCaGJlL242QnlBbkl3MW5qdTdCd0VlbTNmTnpveW92ZzZ4U0d5NFhOdytNbVRZUGU5Yi9oc3hiS1RBWTlPZzlkTHd3UHZldHJ3QUFsOEtDa1p4d0JlNWV2dGo0NjJJTUh2ODQrZzZmaUtmZlhDek0vZjdkdVNndkxiRnFIMSs4TXIzS3NhcUNSZjlHNmNtSjBPdjFDT3hRdDBwbWZzMENMWWFSZERvdDhuT3k0TzdsWTNLOHBLZ0FkZzVPRnNOT2pzNlcyelEyYjkzUnBQcFNWZlp1V0daeVd5UVNvVkh6VnJDMXRZZUx1eWRjM0R5eC9wZlAwSC8wWStneGNMVEozTnlzZEFSdFh3MnhSQUtEM29COW01Wmp3aE12MWhob0F3QzlYb2VDM0d5ejQyWEZoVFdlZXkvdXZoWnFJKzFHUFBSNlBTUVNDYTVGbndNQU9EZ1p3MTVpc1JoWExweUdTd05Qakp2NUFwb0d0a2RCYmhiV0xQMFEyUmxwbVB6VXEvQnViS3lRZFBib2JpUmNQby9SMDU0eGFRVmFYbHBjWTJ2UStqVDEyWVZ3Y1ROdmhWZFpla29TOW0zODNlUllqNEdqMGJKOTEyclAyNzMyRnpScTNocGQrZzZ0ZHA2blQyTU1uL1NrMWRYek10TnVtaDJycURaWEcxcU5CbTRlRFdFdzZLRXNLMEg3N3YxZ1kyUDZ1aWd1ek1lYXBSOGlQL3MyMm5jZmdFZG1QQStKeExxUGtId2FOOGVUcjN5Q3JTdVg0TVNCTGNqTHpzREUyUzhEQU02ZFBJU2IxMklzbnFjc0wwTnFVaHh1cDE2M09PNyswb2NtZ2F3V2JUcmo3U1hyTE00OWNXQUxUaDNjWHVVNEVSRVJFZEdEeGtBV0VSSGRNNGF4aUlpSWlJam9ZYm9aZnhuWkdha1lQbm0yMmRpMmxkK2p2TFFZYXBVUytUbTNvZFZvOE8xYlQwRlZYZ3FEd1lDTFlTRkNGU2hyS2N0SzRPRGtXdU84a3FJQ0hOdTlBUm5KaWNqSnZBV0R3UUFidVFJTkd6VVZxaTBkMjdVZUlmditCZ0RvdEZvQXdMZHZ6UkhXMEtqVjhQUnRiTFoyMnZWcjJMejhhOGprQ295YVVuV29KK0h5QmRqYU84RFIyZkorYmVRS1RKMjNFSDkrOHpiVVNxWFFtcTFDZVdrSnRxNzREcmxaNlVLMW04M0x2OGFLcjkvR3BLZGVFZHFDeVJXMjZOcHZPRnAzNmdVM1QyOEF4cEJXWnRwTmVQbzBSa0M3cnZEd2JnUTNEMitjT3JRTm9ZZDNvTy93aWNqSlRNZkpnOXZRdW5OdjVHWGZocXU3bDBrQTRMZlBYb1ZJSkJKdWE3VWFTR3RvclhjNzdRWTBhaFdjWEV5RE94MTdEVVpHNm5XY08zRUlQUWFOTVdzUGR6a3lGUHYvL2hNdDIzZkRsSGtMY1h6UFJoemZ2UUVaS2RjeGJ1WUxRaHZIc2RPZmhVWlRmWWp2MUtGdDBPdDBHRGkyNm5EWjNTR2tlNlhWcUMyMko2eW9URk5lVm9LODdBd0F4dmFkQUZCYVVpZ2NxMHhoYTIveS9LUW14VUVrRXFGbCs3cFZ3TGF6ZHpRSlRKYVZGT0Y4NkJHY1AzVVlhcFVTejc3N0hWd2FHSU15YXBVU3YzL3hPalJxRlFJN2RFZXJUajNSTkxCOWpjRVF1YTI5MEthdk9ucURIaktwYWNXNFFYZDlueXEvNWlyMkczWnNMOEtDOTBNdVYyRFdpeC9BWURCZzUrb2Y4ZGVTOTlHcVUwLzBIRFFXalpxM01qdTNRbUZlRGpZdFcyeHh6RWF1QU82Y3A3c1RFTDI3S2xGOVhndldPbk5rbHhERUFnQ1BobjVvWHFrVjRCTXZmV2dTOXJ4MU13RWxoZmw0NHVVUDBhaFpLd0RHeW1YSGRtOUVpN1pkMExYZkNHR3VYcTlIVHVZdHRPcllzMDU3cTRzR25yNXdiMmc1dkZxaElDOExBRXllV3k4Ly94cGZXMktKQkM0TlBLMEtMZllhT3M2SzNScGJKZjd4MVVLTFl6WVdRblk2bmRiQ0dnWWtYRDZQb0IxclVKQ1RpUjZEeGdBR0F5Sk9ITVROYTVjeGVQemphTm0rRzBRaU1SeWNYT0RsMHhpZGVnMUd2NUdUcmRwalpWNSsvbmhtNFZjNHVtc2RCbzZaS2h5ZjhzeWJWWjV6ZDh0Q0lpSWlJcUwvSlF4a0VSSFJQV0VZaTRpSWlJaUlIaWExU29tOUc1YkJvNkVmbXJWcWJ6YmVvY2NBNlBWNnlCVzJzSkVyWUNOWFFDWlhvS3lrQ05jdVJhQzh0QmlwU1hHUVNHV1FTTTMvcWF5NElBOEh0NnlBWEdFTHFjd0crVG1aS016TGdWL1R3QnIzWm12dmdQVGtCSGo1K3FQYndGRm8xS3dWUEx3YlFTd1dRNlVzQndBMGE5MFJqWnBWdmRibHlGQ1QyeXBsR2M0ZTI0dlRRVHRoWXlQSGpQbnZ3OW5OSFFCdytzZ3VsQlVYUVc1ckM3RllndFRyMTVDY2NLWEdELzlkUFJwaTdQUm5zZU92cFRoOVpCZEdUSjROZzhHQTJLaXpPTHg5TlpSbHBaZzZiNkZRQldqdXdpK3g5Yzl2OGZleUx6SG9rZW5vTzJJUytvNllaTFp1UlN2Q0NnYURIZ2MzcjhENTBDUG8yR3N3Qm8rZmdkeXNkS3o4NWgyc1hmb2hTb29Lek5wMWRlcy9VZ2hDQVVEQ2xRdkl6a2dWYnQrNm1ZQ0lrQU53ZEdrQXVjSVdlcDBPMGVFaHh1ZTJWUWV6UFEyYitDUlNrdUlRSFhFU1BRZVBoVXNEVHhRWDVPSFk3ZzJJT1hjU3pkdDB3cVE1cjBBc0ZtUFl4Rm53OUc2RXZSdVhJZWQyR3FiT1d3ZzNUMiswN3R5NzJ1Y1RBQzZFSG9GV28wYUhIZ05xbkJzZXZCOWFqUnBaNlNrQWdKaHpwNUIySTE0WUx5a3VnRWdreHVtZ25WV3UwYUp0RjZqS3k3Qm02WWZWM2s5NDhINlRZeWYyYjhHSi9Wdk01dDVkdlN2MXhqVTBidDdhcEJWZWJlbTBHaVJjaWNLVjg2Y1JIM01PV28wRy9pM2JvZnZBMGNKckdEQUdZY1pNZXdaWExwekYxUXRuRVhYbUdPenNIZEdtU3grMDc5NGZmdFZjTDVZYytQc1BGQmZtUXlLVm9hUXdINWxwTjQyaEZDc1U1ZWZnK0o1TmlMMFlCcDFXZzNiZCttUDQ1Q2VGNStHRlJUOGdlTjltWERoOUJIRVh3OUc2YzI4OE52ZDFzM1hjUEx6UnNkY2dqSisxd0d4TXJWTGlXdlE1UkowNWh2TFNFbHk5Y0FZMmNnWHM3MnBuVjUvWFF0dXVmU0MzcmJreTFZaEg1NkRYa0hIUUc0enZvWjdlallRMmRJQjU1YjIyWGZzaW9GMVhJU3dVRVhJQVFkdlh3Tk9uTVNiTmVRWEhkcTJIVHFlRnJaMkRFTjZ5ZEowQ3dOSkZ6OWU0dndxNmU2aHltSG85RHFjT2JqTzJkUldKa0pKd0ZSS3ByTXFxZ3crU1NDVEd2TGUvTmpzZUdyUVRpVmN1QURCV2JZczhlUmg2dlI1WnQ1TGgzY2hZbGF5MHVCQ1h3a0lRZGVZWThySXo0T25UR0UrOThZWFFyak9nZlRmczNiQU1XLzc0Rmk0TlBOR2g1MEIwN2pNVWp6M3pacFdoUW1zbzdPenh5QXpqOXk0bjh4YXk3N3l2VlVXalZxTWdOeE94VVdlcm5SZlF2anN1bkQ1UzdaejBtNGtBakdHejZ2ZzJhV0hTdHBTSWlJaUk2SDVoSUl1SWlPcU1ZU3dpSWlJaUlucllwREliT0x0NVlPaUVtV1lWWlFCVVdkRW5OU2tXb1lkM0FBQmtObkwwSHpuWjR2bjJqczVJdkJJbFZCNlJTS1R3OVE5QS8xR1AxcmczaVVTS0Z4WXRyWFpPMDhEMjZEbDRiSlhqNlNsSnlNOHgvcDJydkxRRXYzL3hHa3FLQ3RDNGVTdU1uN1VBcmg0Tmhia2xoZms0SDNwRUNDZlkyVHVpKzhCUlp0Vi9MR25idFM4U3IwWWg2dlJSOUJ3MEZrZDNyY1hWQzJmaDVlZVBtUXNXd2RQbm55cGRkZzVPbUxGZ0VYYjh0UlRCZXpmQndja0ZuWG9QcWZFKzFDb1ZpZ3Z6MFdmNEJBd1pQeE1pa1FqdVhyNlkvdnc3T0xENVQ0aEVJdlM2cTBKWGowR2o0ZVQ2VDFpbnBMalFKSVJpNytpTUsrZFB3MkF3Q01jVXRuWVlObkdXU1VXbUNsS1pESk5tdjR3VjM3eUQ4T0Q5Nk5Sck1GWis5eDRNQmowR2pwbUtmcU1lTldtVDE2SG5RTmc3T21QYnlpWFkrTnNYZU9HRHBWYTM4TEpXUk1nQktNdEtoTDFYRlV3NGMyUlhsV3M0dWJvam9HMFh6SHp4ZzNyWms1TnJBK0hQQm9NZXQyN0VZMENsaWplMVpUQVk4T2RYYnlIN2RocHM3UjNRcGM4d2RPNDd6T1IxVlVFc2thQkYyeTVvMGJZTHROUG5JVDRtRWhmUEhzZjUwQ0JFblRtR0Z6LysyZVExVVJON1J4ZGtwYWRDSkJaQktwT2gxNUJ4VmwyL0FPRGc3SWJ5MG1KMDZERUEzUWVPTnR1dndzNEJvNmZPUlo5aEUzRHg3SEYwcTZJVmFlYytROUc1aitWV2RoS0pCS2VEZGtLalVrSnZNTURPd1JFakhwMWoxcTZ4UHErRjNzTW13Qm91RFR5RnltWFdxZ2hqNWR5K2hhTTcxOEhYdndXbVAvOHVGTFoyeU0vTlJOekZjQUNBWEdHSDNrUEhJN0JEZDR2ckRKdjBCT1J5VzR0amR6dTBkV1d0OWxpWm83TWIxQ29WTkdvVlJDSXhHcmRvamM1OWhzS2hpcXFDRDVxbHlseVZxOWRKSkZKRWhCd0FBRFR3OUVIM08yMDJ3NDd2eFpranUrSGw2NDlKYzE1Qm15NTlURjVUelZwMXdJSVBmOFNGMDBkeDl1Z2VYTDF3QmowSGpiMm5NTmJkcmwyS3dQRTlHMnVjZHowdUd0ZmpvcXVkOC9xWEt4RnN4Vm95RzNtTjgvcU9tTVJBRmhFUkVSRTlFQ0pENWIraEVSRVJXWWxoTENJaUl2cXZ5cGs5QkhZVG40VGRwRGsxVHlhaUtwWHRYSTJ5WFd2aHZ1WjR2YTFaV0ZoWXAvTjBXbzFKMVJabGVTbjBlajNzN0IxclBOZGcwRnNNWWxtYVp6QVlXNW5WMXdmV1dvMGFZb25VTEhoUm5maVlTQUJWQjgwcTZIVTZpQ1dTV3UxSHBTeERhWEVoM0R5OGtaK1RpZXR4MGVqY1oyaVYrOVByZExnWUZvek9mWVpZOVJ6V2RpL2xwU1Z3Y25XMzZ2blJhVFhRcU5Vd0dBeXd0WGVvY2Y3dHRCdnc4dldIU0NUQytWTkJhQnJZWG1pMWFNbXRtd2tRaWNYd2FkeThWbytEL2hGM0tRSjZuUTZCSGJxWlhLL1dLc2pOUWtaS2tsVVZ5djZYM085cjRYNUt2UjRIbjhiTlRiN2ZCb01CZXAyMnl0ZUFYcStIWHFlRlZHYnpvTGI1bjJjd0dNeCtMdWwwV3FRbXhabFZIYlJFcDlWQVdWNTJUeFh3L3I5SVRFeUV0N2MzZkh6cXQrVXNFUkVSRWYxdllpQ0xpSWhxN2U0d2xzak9BYzZ2TDJZWWk0aUlpUDRUR01naXFoLy9wa0FXRVJFUjBmM0dRQllSRVJFUjFRWmJGaElSVWEzb01sSlIrTzFicG1Hc2Q3Nkh0RW1MaDd3eklpSWlJaUlpSWlJaUlpSWlJaUtpaDQrQkxDSWlzcG91SXhVRmkxK0ZvU2dmQU1OWVJFUkVSRVJFUkVSRVJFUkVSRVJFZDZ1NTZUd1JFUkVZeGlJaUlpSWlJaUlpSWlJaUlpSWlJcklHQTFsRVJGUWpockdJaUlpSWlJaUlpSWlJaUlpSWlJaXM4NTlzV1pnemU4akQzZ0lSMGY5cmhySVNGSHo0N01QZUJoSFZrZnVhNHc5N0MwUkVSRVJFUkVSRVJFUkVSRVQvczFnaGk0aUlpSWlJaUlpSWlJaUlpSWlJaUlpSXFKNHdrRVZFUkVSRVJFUkVSRVJFUkVSRVJFUkVSRlJQL3BNdEM0bUlpSWlJaUlpSTZIK1A1dVZKRDNzTFJFUkVSSmE5L0MxRUl0SEQzZ1VSRVJFUi9VY3drRVZFUkVSRVJFUkVSSFdXTTN2SXc5NENFUkVSMFgzWDVLZUZzSnY0SkRCcHpzUGVDaEVSRVJIOUJ6Q1FSVVJFUkVSRVJFUkV0U1pyMVFsMkV4LzJMb2lJaUlnZUhGbXJUZzk3QzBSRVJFVDBIOEZBRmhFUkVSRVJFUkVSMVpxc2RTZklXdk5EU1NJaUlpSWlJaUlpb3J1SkgvWUdpSWlJaUlpSWlJaUlpSWlJaUlpSWlJaUkvbGN3a0VWRVJFUkVSRVJFUkVSRVJFUkVSRVJFUkZSUEdNZ2lJaUlpSWlJaUlpSWlJaUlpSWlJaUlpS3FKd3hrRVJFUkVSRVJFUkVSRVJFUkVSRVJFUkVSMVJNR3NvaUlpSWlJaUlpSWlJaUlpSWlJaUlpSWlPb0pBMWxFUkVSRVJFUkVSRVJFUkVSRVJFUkVSRVQxaElFc0lpSWlJaUlpSWlJaUlpSWlJaUlpSWlLaWVzSkFGaEVSRVJFUkVSRVJFUkVSRVJFUkVSRVJVVDFoSUl1SWlJaUlpSWlJaUlpSWlJaUlpSWlJaUtpZU1KQkZSRVJFUkVSRVJFUkVSRVJFUkVSRVJFUlVUeGpJSWlJaUlpSWlJaUlpSWlJaUlpSWlJaUlpcWljTVpCRVJFUkVSRVJFUkVSRVJFUkVSRVJFUkVkVVQ2Y1BlQUJFUkVSRVJFUkVSMGI5ZFlXSGh3OTRDRVJFUkVSRVIwZjlMaVltSjhQSHhnYmUzOThQZUNwSFZXQ0dMaUlpSWlJaUlpSWlJaUlpSWlJaUlpUDYxREFiRHc5NENVYTB3a0VWRVJFUkVSRVJFUkVSRVJFUkVSRVJFUkZSUEdNZ2lJaUlpSWlJaUlpSWlJaUlpSWlJaUlpS3FKd3hrRVJFUkVSRVJFUkVSRVJFUkVSRVJFUkVSMVJNR3NvaUlpSWlJaUlpSWlJaUlpSWlJaUlpSWlPb0pBMWxFUkVSRVJFUkVSRVJFUkVSRVJFUkVSRVQxaElFc0lpSWlJaUlpSWlJaUlpSWlJaUlpSWlLaWVpSjkyQnNnSWlJaUlpSWlJaUlpSWlJaUlpSWlvb2VqdUtRTUowOUg0ZVRwS0JTWGxOL1RXbzRPdGhqUXR6TUc5TzBNUndlN2V0b2gwWDhQQTFsRVJFUkVSRVJFUkVSRVJFUkVSRVJFLzArdFhMTUhTYkVSZUdwOE0rUVV5ZTl4TlQyV3I5cUFoTVJVdkxwZ2VyM3NqK2kvaUlFc0lpSWlJaUlpSWlLaSt5enpWakl1aFFWajhMakhJYk81MTMvY0JzS0Q5OFBYUHdCK1RWdWFIQzh1ekVmWXNiM29ObUFrWE4yOXJGN1BZREJBcDlWQUlwVkJKQkpWT1UrbjB3SUdBeVJTV1ozM1hsc1BZbStiZmxzTUw5OG1HREpoNXIxczlWOUZxOUZBS3J0LzN5ZTlUZ2VOUmcwYnVSd2lrVmc0cmxLV1F5cVRRU0twL3ArZTg3TnZ3ODdSQ1hKRi9mMGY4M3FkRHJsWjZYQnA0Rm1uNjZ5a01COHhrYWZRcmYvSVdwMGZkbXd2UkdJeGVnNGVXKzA4clVZRHZWNEhHN21pMW52N0w3a2VGdzMvZ0xZUVN5UW14eE92WElETVJvNG1BVzFydldaeFFSN3NIWjNOMXJ4ZnN0SlRZT2ZnQkFjbmwycm4zVTY3QVEvdlJqVyszbXNqTSswbWJPUUt1SG8wckxjMUt4Z01Cb1FlMmc2L1pvRm9HdGkrenV0a3BhZkEwNmR4UGU0TUtDc3Bnc3hHWGk4L0krK1ZTbG1PODZlQ0lKRkswWDNnYUlqRjRwcFAraGZSNi9XMTNuTkJiaFpLaWdxRTN5dEtpd3RoNytoOFA3WlhJNFBCZ0ZzM0UyRHY2RnlyMzJYbzNwdzl1aHV1SHQ1bzFiSEhQYStWbVhZVGlWZWowSGZFSkxPeHlKT0hJSk1yMExIbklLdlhVNWFWUUdIblVPMGN0VW9KaVVSUzU5OVJ0UnExY1EycHRGNS9ON0hXZitGblowN21MUlRsNTZKcFlEdVQzLzMrNjBxS0NxcjhlYTlTbGtFa0Vsdjl1OXZwb0oyUVNLVG9OWFNjeGZHazJFczRjMlFYSnMxNXBjYmZNUjZHK0tSVWZEUzNOWnJWMDF0dlk2OHVlSGRaRkFOWjlQL2EvODY3SlJFUkVSRVJFUkVSMGI5VVFXNG13b1AzRzBORDlTQWllRDl1M1V3d08zNHBMQmhoeC9laXZMUzRWdXVsSnNYaHk5ZG1JdXRXY3JYejlxNy9EWDh0V1ZTcnRlL1ZnOWhiYmxZNmlncHlyWnFyTEN0QldVblJQWDlwTldvQVFFRmVOczRjMlMyc3IxWXBrWGcxcWxaZkdyWEtiSjlyZnZnQXU5ZitiSElzUHljVFdla3AxWDVWZmg0eWJ5VWphTWNhR0F3R3MvVXZueitOYjk1OEV0a1phZjg4TitXbCtPYk5KeEYyYkcrMXo2Rk9wOFhXRmQ5aHpkS1BMSzVkVjlrWnFmajlpOWNSRVhLZ1R1ZmZpTCtNNEQyYm9GR3JVSlNmWS9HcnRMalE3THpVRzllUWRpTyt4dlV2aFFWajZhTG5rSkY2dlZiN01oajB1QjRYWGFldjVJUXJ0YnF2Mm9pUGljU3E3OTVEWVY2T2NDd244eFkyL3ZvNXdvUDNtYzAvc25NdFlzNmRxbks5OE9EOU9IVndHL1E2bmRuWWhsOCt3NDYvbHRacWZ3VjUyY2pMenFqeXk5TDNzc0lmWHk2MCtCZ3FLeTdNeDRxdjM4YitUWC9VYWwvVktTMHV4S29sNzJQUGh0L3U2ZHJRcUZYSXpraEZmRXdremg3Ymd6M3JmMFYrOW0wWTlIcUU3TitNeEN0UkZzL0xTay9CN25XL1FLVXNxM0x0dUVzUldMNzREYVJkdjFialBtN0dYelo3djhySnZHVTI3MUpZQ0phOE14ZXhVV0Uxcm1rdzZGRldXb3pzakZSY2o3dUVxRFBIY09MQUZoZ01laGdNQnFUZGlMZjRWVmFMbjR1SHQ2M0NzZDNyY2VMQUZxdC9OdHd0T3Z3RVZuLy9BWXJ5YzJxZVhJK2l6aHpEaXEvZlFrbGhmcTNPaXpoeEVIOHRlUjhHZ3dHSlY2UHcwNGZ6Y2ZySUxvdlhZMVd5YjZkaDdkS1BzUDduVDZGUzFyM1ZsVnFseEY5TDNzZnBvSjExWHFPKzVPZGtWdm1hcXU3TDJ0LzMxQ29sQ25LemF2eTZsK2ZUV2pHUm9VaEp2Rm92YTkxT3U0a3pSM2FaSGRlb1ZUaStkeE91WGpocjlWcjVPWmxZOHM1Y1hBb1BNVG11MSt0TmJ2LzA0UXNJMmIvWjdQNnNvVllwc2VxNzk3RGtuYmtJUDc3ZjZyM1Z4Yi85WjJkMXpwMDRoQTIvZkFhZHRuNytQdlBqQnk5ZzE1cWY2bVd0dWlvcktjS1BpNTdENGEyckxJNUhoQnpFdDIvTlFWWjZpbFhyWFkrTHhzMkV5MVdPbHhUbTQyYjhaZUh2QVRWSlRyaUMzZXQrcmRYUHNIc2x0Nm0vLzZHam9ac1V0elByOW5PVTZIOEZLMlFSRVJFUkVSRVJFUkU5Sk4rLysweVZIeGE5K1BFdnRhNU9jVEVzR0I3ZWplRFRwRVdOYzB1TEMxRjQ1NFBpM0t4MEFFQldSaXAwK3FvL2ZDMHZMWUZHbzBKNlNwSnd6S2R4Y3dER0Q4eisrUExOV3UyM3NuYmQrbVBzNDgvZWw3M1ZwOThYdjRIaWdyeDdYbWZrbEtmUlkrQm9YTHNVZ1dPNzEvOGZlK2NkVUdYWnYvSFBXWnpCSGdxS2lnTVVGeWp1dldlV1c5T3NyQ3hiWnNPMjlWYXYxV3ZidDdTMExIT1dleTlTM0lLaWdoTkVjYUNDZ3JMSDJiOC9EdWVCd3hrY2hvMzNkejUvOGF6N3VjL2hPYy82WHZkMUlYVnpvM09mWVJUa1piTnF3U2RJWlc2SXhXTDBlajE2blZZWW1XOXliNUFoa1Vnd0dBem90QnBtZkRnZkgvKzZRdHNsUllWazNMaENSQVgzaVExTDVwR2Vsb3JVam51RVZxTWhvbk52SG5yMEJRRFNyMThtYnU5V3ZMejk3STcwcnc1N05xM2c5czFyakp2MkdpS1JpSXRuNHRtd1pGNmwyM1hvTllTQm82YllYWDY3dEZoV3IxSFRhdlhyK3FYekJEVnN3dGtUaCswVzVrTENXdlBZekEvUWFiV0FFYW5NemVuMmp4L1lpWnRjVVdWbkliMU94NHJ2L2wybGJjd28zVDJZTmZlWGFtMWJHVDcrZGNuTnp1TG5MOTdtNFdmZnBsNmpwZ1FFQmhQVmN4QUhkcXlsVlZRUHZQMENBTk52T2l2akpuMUgySGRJTU9oMUhOaTVscVRUeDNob3lnc0VCb2NBY092YUpUSXpidENrUlZ1U1R4OXoyS2NHVFZvSTU4M2wvLzJRN0t6YmR0ZHQxNjAvRHo3eUhGQTlaNVZ6Snc1aE5CcHAzYUdIMDl0VWhydW5OMTM2RHVkdzlFWVNZMk5vMTYyL3cvVkxpZ280RXIySmd2WXNXRUFBQUNBQVNVUkJWUHhjaWdweXljdStSMzdPWGF2Q3JWUW1JN1JWRk41K2RSeTJkeTh6ZzNQeGg4bEl1OExFNlc5YW5GZk1ORy9iRWI4NjlUaXdjeTJUbjMvWFlYdHJGMzlKY1dHQnhieXUvUjlrMEpqSGhPbWl3bnorMkxBVWtVakUvdTJyQ1cvWHhhNFR5WXJ2NXBDYWxHZzFYNjVRMHFCSkMwSkNXL0xMbDdiN05IcnFUTnAwN09td3Z3RG5UeDRsTVhZZnpkdDI1RnJLZWRiLy9EV1B2L0pSbFYzUXZQd0N1Sk4rblJYZnplR0pXWitnVURydnVQUEZtMDg0Slhqbzg4QUV1dll2T3pmSDdkM0s3dlcvMGpROHNsSTNvWXJJU3M5bFJxT1JaaTBqNlRWMExQdTIvc2E1K01NOC9zcUhsVG9HRlJYbTg5djNuNUo3THhPajBVajh3VjMwR0RTcVNuMHdZelNhaERaL2xpT2VJdzd0V2svQzBiMVYzdTZWanhmaDRlMEx3Tm40UStUbjJyNXZVSGw0c1huWi9FcmJHekg1V2RwM0gxRGxmcGlaLzlGTHRPM1VpOTdEeHJQOTl4KzVlL3NXajc3MHIwcTNpNHZaeHI2dHY5bGMxcjc3QUFhUG5WcWxmbHhJaUVOZFhFUzdyczY3WThVZjJJVllJaUcwVlh0aDN1cEZuK0hwNDgrd0NVL1ozVTZ2MC9MTFY3TnAwRGlNNFE4L1kzYzlvOUhJNXVVTHVIM3pHdjUxNjNNNGVnTk53dHZTc0dtNDAzMnNDbi8zYStlZlNXRmVEaHAxaWRQcko4YkdzSG41QWlhL01KdTY5UnJ5emV6cGRCdndFQU5IUDFydFBwdy9lUVNEd1VCNHV5NDJseWNuSHNQYk44RGh2VnRKY1NHNzEvMUt6eUhXam5BMUllZnVIZFl2bVlkUzZZNVlKR2JicWtXY1BCenQxTGIxR2pabDJwdHphN1UvTGx5NHFCNHVRZGFmaEZ1SFhrZ2Jod0dnVDcrTytzZ2Y5MmRIY2dWVTRlSlZFVW1qWmlpNkR3TEFXRnhFMGFhbHRkV3p2eVd5MWxISU8vVVJwa3RpdHFDN2R1a3Y3TkUvRzVGQ2lkZzNRSmcyNUdaakxDcHdzRVU1YW5qc3V2ajdJUEx3UWxvL0JPMmxjMUJobEVwVmtMVnNoejR6SFlPREYyZC9KU0pQYnhSOUhrQVcxcHE4Yjk0RFkvVS9hM1VSK3dkaXlNbUNLb3hVczJyRHh4K1JYSUhleHVqRXZ5dlNrRkRjT3ZZMlRlaTBGRzFhOXRkMnlJVUxGeTVjdUhEaHdvV0xHcURWcUtsYnY1RkZrZW5tdFV1a25EMkJzWXJQVkZkVHpwR2RtVUZvNnloT0hkbGpkejNmZ0VBYU4yL0QyZmhEN0Y2M3hHS1pzNlBVRjMvMmx2RDNlOSt0QVVDdVZCSFZZNURkYlU0ZjI0OUlKS0p0cDk0Mmw5Y1BLUk5QMVhiZmFwTmhFK3lMNkxRYU5WdFgva0JJV0N1SDN3V1VpY1U2OXgxTzZvVkVvdGYvU2xDREpuaDRtUXBpajcveUVmVWJOU014ZGgvUkczNFZSRFZmdlBrRWcwWS9UbVRYdnR5NmZ0bmk4K2JuM0VPdjE1R2FsSWpCWUtCZXd5YmszTDBEZ0VMcERrQ24za1B0RmxCWEwvck1ZcnBkdC82a25EM0JuczByYU5nc25PRFM5NXMxNFhUY2Z1TDJicVZEcjhHMGJOY1ZBUC9BK25RZk9MTFNiWU9ibEw1ZjFldTRrbnpHYXZubDh5YlhuOEw4UEM2ZHQrMEFWSkdtNFpGQ3ROZWw4d20waXVvR21MNnZWbEhkTGRaTkx5ZjIyN1gyRjRvSzh4Zy96VktFbUptZXhwV0wxczRJaFhrNVpLYW5FUkxXaWhPSG5DdW1kZWc1eUVJRTBuUElHSG9OSGV2VXRnQzcxeTNoL0NublhVaXFTdDM2alpqNjhrY3MrL1lqRHU1Y3k0Um4zZ0NnLzRPVGtJZ2xTS1JsZlU5S2lBTk1oYytLN2t6TjIzYWdSVVJudWcwY1NVanpOcXhiL0JYYmYvK1JKMTZkQThEQm5lc1FpOFVreE1hUUVCdUR3YUF2amVSMEUvNTNlcDBPdlY3SGxCbnZXMFR4TldqU25OWTJSRGdIdDF1ZUc3Nzc0RVZhdHU5bXM3aC9JeldaRmZQbldNMDN1MXVzK2ZGemgzR3E1Wm4rN2xmNFZDS0s2ajU0Tk5jdW5VZmw0VlZwZTFLWkcwZjNia0doVU9IaDdZdkt3NHZpd256YzVBb0dqNTJLajM5ZGZBTUM4ZllMUUNRU1YrcDJGQjdabVluVDMyVDFqNS96eTFlem1mVGMyOXhJVFdibkdrdFJuOUZvNEY1bU9uTm1UTFNZSDlZbWlvblQzN1NZMTJ2WU9Mb05lSWpzekF4K25Qc0dkZW8xRUpZWkRBWTIvRElQdlVIUG96TS9ZUFhDdVd6L2JSRWpINXRoOHp2VmF0UTBDbTFKajBHalVMcDdvdkx3d3QzVFd4QndtZjhuZlVjOFROdE92UUNUUVBYSHVXOVUrbDBDcEtVbXNXWEZBZ0tDZ2hrOWRhWWdGdDI1K21kQk1Pd3NqY05hTS9tNWQxZzY3d04yL1A0am82Zk9kSHJiZmlNbW9UZm9pZG04a3ZvaG9iUW9qWkRMU0VzbE1YWWZmWVpQUU9IdVFjT21MUUJUWE91K3JiOXhPSG9qWVcwNk1QYkpWNm9jV1d1T2lqVG9kVWhsYnZRY01vYW00UkZjU3psWHFSaXJ1TENnVkl5VnhZUm4zaUQ1OUhIMmJscUJoNmMza1YzN1Zha2ZnQ0JHc3ljZS9yUHg4dkhucWRjL2RXcmRzeWNPRWIzZXNxNTJOdjRnTjY1Y3hHZzBpU2pkNUFyaC9OajNBZE52YVBqRXAvSDA4Yk5xcjZTNHlNcnRzcXJjdVhXZGUzZlNDUWx0aGRGb0pQbjBjYUo2REhScVc0TkJqMFpkUXM4aFl5eitINGVqTjZMVk9PZndVNTZFbzNzUWlVUVU1dWM2dkZkdDJhNHJDcFU3V28yYWhLTjdDVzdjbk51bFRxa1NpWVNtTFNQWjhmdFBOR25leHE2UVp2LzJOZHkrY1pYZVE4ZlozWTllcjJQTDhnVmNPSFdVd1dPbkV0RzVEMHUrbnMxdlA4eGw4dlB2MU1wOVQwWCtDZGZPeXZqUHE0NEZVRDBHajZMZmc1TXFiY2RnMENPcVFyeHFXbW95Q3FVN2padTNGcjZiNmtac2F0UWxHSTFHVGg3WlEwQlFNRUVObXdwT2RPYm83Y3owTk5MVFV1bmNaNWhOdDBPNVVvVmNvU0xuN2gwU1kyUG8zR2VZMVRxckYzMUdWa1paN2NYc1FMbnN2eDlhM09NRk53NWw1R016aE9tY3UzZFk4ZDBjakFZRER6LzNOZ3FWTzYwN2RDY2dLTmlpL1pMaVFnNXNYME9iamowdEJ1VDhWWkd6TGx5NHNNWWx5TEtCcEZFenZKNDJ2Y2d3NUdXVCs3bHpOK3VPa0VkMVI5NXpDQUNhaE5qN0lzaVNOR2lDN3djL29EbHpEUFhSUGFoUEhRRW5MUS9OU09zMVFqbHNBZ0RHM096L2VVR1d0RkVvaW41bEkwZzA1MDZBUzVCVmJkemFkY2Z6dWJJUlNBWEx2cVhrajhwdGhaVkR4Nk42NEdFS2xuK0x1b0x0N044QnNXOEFQdjlhSUV4clRoeWlZTmxmYTZQNmQwYlJjd2p1azU3RFdGU0E1bXc4eGJ2V29idFVSWHQ4aVJTdm1mOUdwSFRIa0hVYlRXSXNCVXNySHluN1o2SG9NeHlQeDJaQzZVT29jdEFvaW5ldi85UDc0ZlBPMTRpOWZOQmVUa0o3OFF6RjBSc3c1dWM0dmIyOFN6ODhIbjhaWTJFKzJSODhoL0UrMmQ3NmZQZ0RJckZwUkZ2dTErOWd1SmRaby9Za0RadWhlcWgwUkxTNnhDWEljdUhDaFFzWExseTRjUEczcFNBM202dWxjV0hwMTAwUlpVa0pjVWhsYm5oNit4SVMxaHFBNE1aaDlCcFdWaXc2dG44SEtXZFAyR3pQN0hxaTErc295TXZtenEzcmlNVVNBb0tDaFppNFMrZE9jdW5jU2J2OWl1alNoOGJOMjlDeDl4REJmZVhtMVlzbUY0OVg1MURId1Fqd3JTdC80TzZkV3p6KzhrZFd5MVR1bmhhdUp4VzVjdkVNWXBIWTRUcG1hck52empoM2FkUWw1TjdMSlBuMGNidnJxTnc5bWZIUkFscEVkTEs3ampsU3B1ZVFzVFFOajNDNFR6TWlrWWlISG4yQmhaKzhSc0xSdlRVYVhiL3FoMCs1ZmVPcU1QM0xWMlVSanYwZm1neEFVVUcrM2RnVmRVbXhJTnd5TTJ6aTAxeTVlSllOdi82WDUyWi96ZjV0cThuS3VFRmV0aWwrWk5mYVg1QXJsQURvUzhVZVo0NGRFQ0kxZXc4YlQxRERKb0FwNm16TGlnV0VoTFppeUxnbmhIMzQxNjF2OFJ1b0RIVnhFYXNXZkdKM2VWWGliOTc0WWlseWhaS2JWMVBJeTg2aVdjdDJaTjIraWFlUEh3OU1lZ2FkVm9OT3AwV2hkR2YvOXRWY1MzRWM1M1RyMmlWaU5xKzBtcTlSbHlBU2lVbS9uaXFjRHlxalhkZCtGc1U2c1VSU0pVY3U4N1A0L2NTM1RoQlB2RHFIakJ0WCtXYjJkSXRsRnhKTnhkTElMbjI1ZkQ0QnY3cjEwT3QwRk9zczN6OW8xR1VDeC9xTm12SDBtM05MSGNoTTBVNFh6OFF6OHRFWGllaGlHbGg3ZlA5T2RxOWZ3aXNmTDBLaE1oMnZ2eStjeTgycktWYkY4NENnQm5UdU00eVM0aUx1WmFaVEo2Z0JNamM1eDJLY2o2VHk4Z3VnOS9EeEZ2TnVYcjNFaFZOSGllamNtN3FsYmlUT29GQzZrNXAwbWpVL2ZsN3B1bzVjNDVxMWJNZTRhYThobGJueDl0Y3JoZUk2d0xxZnYrWmF5cmxxdStrMGE5V095YysvdzQ3VmkxRjVlR0V3R2pFYURVeCtZYlpENGRrZkc1WUt6a2Jsa1lnbHlCVktMbDlJUUNxVEVWNHF4QVNJWHY4cnFVbUpqSjgyaTVEUVZveDQ1RG5XL3ZRbEtnOHZ1OEpSYjk4QVFsdEgyVnhXVWx3a3JHTjI5eXFTNXpuMXVXOWR1OFNxQlo4aUZrc1k5OVJydU1rVnRPbllrK3VYem5QaVVEUWlrZWw4Nkt6NERxQkIweGIwSHptWjZQVkxhZHVwbDkxK1Y2UkRyOEVBSE5pK21xQUdUWVFpLzluNFF5VEc3aU9pU3gvaDg5MjVkWjNOeSthVG5wWkt4MTVER0RMK1NZdmpBVXhpM1FYL2Rpd0lNNHVndm56TFdwUjRZTWRhSXJyMHRTbFl6TDJYeGNvRmM3aDcreFlQUHZJOHpkdDJKS3hORkJwMU1adVhMeUEvTjV1ZVE4WTQ5Ym5ObUlXRDRqL2hIT1lNWXJGWWNMdXFERnZpdFllZmZSc3czY2Q5L2U0ekRCNDdWZmg5WGlnVnpZYUV0U1lnS0poYjF5NXhiTjkyQm94NkZFOXYzeXBIVDlvaUtURU9zVVJDL1pCUTBsS1RLY2pORnR5ZlVwTk9VMVJnK28yb2l3cTVlL3NXWitNUEFWamN4M1FiK0pERi9VSGNQdXR6cU5Gb0VHS004M0x1WWpRYWhmc05UMjgvc3UvZUZxNmhPMVl2ZHRqbkppM2FvbEM1Yy9TUHpaUVVGM0l0NVp3UXdlc21WL0RtbDh1NGVQbzRXMWY5UUhDVDVuaFcrUDljUHAvQTRkMGI2Tmg3cUYzQlZrbFJJZXQvK1pyTEZ4THBQWHc4WGZvOUFNQ2s1OTlsMmJ3UFdEcnZBMFkrK3FJZzFLNU4vdTdYenNvWU51RXBodzUyWnBjdXZWN0gzczByOGE5YnorWkFCYVBSYVBOM3J0ZHBXZlBUbDBUMUdFanp0aDJGK2RjdlhhQkZSQ2NrRWluWEx5Zmg2ZTFMY0pQbVZlcTdtZisrLzV5RmcrTm5zOHFlVHdhT2ZwUnVBeDRTUklQSDl1L2cyUDRkVm0yWTE4dTVhNnAzK1BoYkM2N3JOV3FHdTZlUE1IMzN6azBLOG5KbzBLUTVibktsTU44L3NKN3c5ODJyS2F6NThYTzBHZzJQekhoUE9OODNidDZHeHMzYldMU2ZsNTNGZ2UxcmFCb2VTV1FWbk9lY1plYlhGNGs1YVgwZThsUkpPTHl3bzQwdFhMaHdVUkdYSU1zR0lya1NTZWtJTmRHZm5POWRFMVJEeDROTWhsdFVEOXlpZW1EOFpqYWFVMGYrNm02NU1DT1JJbTFZUGJ2MFB3T2pYbzgrN1hMbEt6cWlvcExkQ2NjZ3R3NjljSDk0T29qRWVENy9QdkxPL2NqLzVVdU1CYzQ5S0ZjRmtZY1hzckEyVmY5ZFNLUVd6bDhpZDg5YTdwa0pzVjlka0ZidHRHeTRld2RzNU5HTFZPNVFoUmQwNVRIVzhDRlAzclYvYVI4OGtIZnVTL0dPcW85R2RtdmRBVkhwQTU0NElCRFIzMHpOcnpsOXpPUktWU3JJVW8xK2dwSWpmOXlYNDlZZWtrYk5FQWNFQVNZM01XbVQ1aFJ0dFg3aGF3LzNpYytnSEc2eU9oYTVlK0wxNGdma2Z2NTZqVnpON0NGdEZGcDJmdmliakd5ckVUSTNpM1BDZlVPcndmQVB1Zzl4NGNLRkN4Y3VYTGh3WWMyZDlEUzJyVm9JbEJVNmQ2MDF1WXlFaExVV0JGbk9jdVNQVGNTVkV4RWNpZDdFa2VoTktOMDlHUGZVYTZTY1BVR25Qa1BwMkd1bzNUWisvZVo5d2VGQUlwRUtZZytwMVBRTXVYN0pQSWVPRkFWNU9malZDUklFT1BlTDJ1eWIwdDNEU2t4Um5uTW5EcE4rUFJXRHdVRHp0aDBGOFZCRlpPV2VzN016TXdUeFVYa1NqdTdGMDlzWFR4OC9pOUh3RmZIdzlyV0lyM0wzOUdiYW0zUHg4dkhuWG1hNjNlMHE0L0dYUDBTbjFUTC93eGxFOVJ4TTdyMU1Cb3lhZ2tLcFFpcDFJL24wY2M2ZFBHdzN1c1ljV1dqUlZ5OGZSa3lhanBlUFB4S0pGTEZZakVnc0ZrUUo1bWtBc2RFSVlGcGVPcys4M3FramU5aisyeUxxMUcvRWhHZmVRS3ZSY0NwK0R4MTZEcTZTd0FGQW9mTGdtYmNzQlMwbHhZVXNuZmNCcmFLNjAzT3c4NkkyTjduSkZlYmN5U1BJM09RMGF0YVNySEl1MGljT1JYUHF5QjZlZmZjcnA5cUw3TnJQeWhIbXdxbWpyRjM4RmNNZm5rWlVqMEdVRkJleWVkbDgybmNmU0ZnYjV3UWFBSWQzYjZ5U2tFaXIwZUNtc0IzOVZwdDQrdmhoTUJqb05XUXM4UWROMFZKUjNjdmNWd3J5Y2toUFMrWEpXWjg0VmZSVnFEeTRmQ0dSQ3dseEhOKy9nMGJOd21sYmVsenF0RnJpRCs1RWhJaXMyemRwMEtRNXQyOWM1ZUtaZUFhUG5XbzM2dTVHYWhLcnZ2K1VaOTc2bk1BR2phdjArYng4L09rMjRDR0xlWXMvZXd1Vmh4ZkRKajV0c2MrY3UzZkl5NzVMbzlDV2R0dno4YS9qTUFMMDh2a0VibDVOb2Z1Z2tYWUZlSDUxeWdxM0ZjVTN0VUZJV0d1bXYvTUZJbEZaMjAyYXQzRllnSzhzSXU5Q1Fpek4yM1pDb1ZSaE5CclpzZm9uVGh6Y3pjRFJqd3FDaVpidHVqSnM0alIyL1A0VGVkbDNlWERLYzFZQ0Y0MjZSSEQrSzc5dmhWSWxPT2lZNDc2Y0pmbjBjVFl2K3c2UkNCNlo4UjUxNmpVVWxnMmJPQTJOdW9RVGg2SlJseFF6L09HbkszV01Lay9IWGtQWnMya0YwZXVYMHJSbHUxcjlmOFVmMk1udTlVc1JpOFVXd291S0dJMEdOT29TV2tSMG9tRXoyekZzdDY1ZDV2ekpJM1R1TzF3UWE1U25ibjFyNGVIbDh3bHNYajZmNHFKQ1JqMytraEFKS1JLSkdmWDRTNENJbUMycnlFeFBZOWlFcDZ5T0VYdnVjOGJTYTBuY3ZtMmNPTFRiNFhjdzlxbFhMVnhHLytuazNzdmt6UEdEOUJ3eTFrcGtWRjJTRW81UnIyRlRaRzV5a2hKaUVZdkZ3cm40MEs3MWd2dWpSbDFDWHU0OXJsKytBTUFqTDh5MjI2WXQxQ1hGTFB6a05ZdDU1dWtoNDU4azZWUXNjb1dTS1MvOUN6YzMyK2ZxOHllUHNILzdhaVJTR1RsMzczQTRlaVBkQmp4a0lkbzIzek1NbS9nMHU5Y3R3V2dqemxwZFVrU3pscEVNSHZ1NHpmMWNTVDVqRWd6bTNPT0JTYzlZaUlWOC9Pcnc1S3hQK08zN1QxbjM4MWRjU1I3RWdKR1AyUHhkMUlSL3dyWFRIcEZkK3pvbEVCZUx4ZHkrY1pYNEF6dXAzeWpVNGg3YkxMeTBGUWQ3WU1kYVVzNmVJTGh4bUNESUtzelA1ZTZkVzBJOFlWcHFFaTBpT2xmNUhySThJYUd0TE83WjFPcGlJYks2cExpUWhLTXhoTFpxVDFSUFMwZTVuTHVaN0Y2M1JCQ1RaV1dZaElqejNudE9jSTZiKzVxcG56TStXb0NxWEUweE1YWWYxMUxPMCsvQlNUWmpnWFB2WmZIcjErL2o0ZTNMRTYvOWk0Q2dZTTZmUEVKQVVJTXFSMTdYQmxPR0JORWl4UHFhVnorZ2V2VkhGeTcrUCtJU1pQMlBJUGIyUTk2MWJNU0xMdVdzUzR6MU4wUHM2NC9QaHovODFkMndpN0VnajdzdlZDL1RYYURpdzZRVHdnNjNpRTVRN3NIZXJXTXZmTU5hazcvb1AyalB4dGVzUHhYd2ZQb3QzTnAxUlhQcUNBVkwvNHZoM3AzS053S29lRU4zbjZMcHZOLzRIRW01aDMxbnlIN25TZlEzcjFyTjkzenlkZHpzUkVCVVJ0WXp3NnNkSHltdVd4OXBreGJDdEM0MUNWM3FoU3EzVTdIdjZxUDI3WXYvQ2d6WldSUnRYWWxxN0pPQVNRRG5QdWFKUDlYRlN4N1Z3MkphZld3LzJJbk1zSVU2ZGkvS1FXTUU0WjZzVlh2Y0owNm5jTlgzdGRyUGZ3b2lkMC9RNnpDVzJoSTdRdGFzSmQ1dmYzM2YrNlJOU2lUMzAxZnUrMzVjdUhEaHdvVUxGeTVjM0QrYWhrZnc1cGNtUjlkdHF4Wnk4dkFmekp6emc1VURrYlAwZVdBQzNRZU9SS2ZUTXYramwrZzFkS3hRdUZtNTRCTlVIbDcwZmVCaEZDcDNibDIvTEVUaWxjZGdNRGdVTlhYb05SaHZCd01RVGh6Y1ZhMkltdHFndW4xVEtOMnR4QlJtN21XbXMyL3I3MGlrTWtRaXlNeTR3Y2pIWmxSYU1GLys3VWZrT0hELy9XR080M3Y1a1kvTnNCSStlZm40VzB6Lyt2WDdpTVZpOUhvOWVwMVdLT3hvMUNWcysyMFJPOWNzeGxEaDNZdGNvZUphU2p4YWpacXcxdTFaT3U4RGhveWRLaHh6Z2NFaHRPN1FRM0NCcU1qZXpTdHRGdVhLUi9mMUhXRWEzSE02YmorYmxuM0hvREdQQ3dXaWt1SkNQbjk5S20wNjlxUkhPVkdVd1dEZzRNNjFCRFpvek9UbjMwV2hjbWZYMmw4NHZuOG5qWnExckhLQlNTd1dXNGxxRW1OakFHalpya3VWQlRjNnJaYlRjZnR3OS9DcWNzeFhaV2pVSmV4ZXY1VGd4bUcwTC8yOTZqUWFrazhmcDNFVjRvRUFRbHUxdCt2MFlZc3p4L2FUbnVhY0cxZFZLY2pOWnRVUG56Smc1QlNhaGtmZzdSZEFoMTZEU1VvOGhrTGxMamo4R0F3R2Z2elA2M2o1K0hQM1RqcDM3MWdLRGsweHByMkVhYVBSeUtGZDY5bS83WGVDRzRjeDlkVi9vOU5xRUlsRTZMUWFOdjc2TGRsWmQyamNvZzJyRjMzR3VHbXphTlFzbkNkbmZVSmdzQlAvOXhvVWJzMGtKY1J4Ni9wbCtvOTh4T3IzY256L1RtTDNidUhkZWIvWkZTLzUxYWxIbitFVDdMYXZMaTdpNXRVVWVnd2VYZTNyUlhVd0dBejhzV0VwVVQwR0VSQVViQ0hHQXJoeThhekR3cmNwaWsxdWMxbk8zVHVrWDArbHovQ0pGT1Rsc0dYNUFpNmRQOFhBVVZPc3pzOGRldzFCb1hSbnk0b0YvUER4YS9RZU5vN0lydjJFODNMeTZlTldib1lEUno5S2wzNGpPTHg3QXdxbE84R055eHhUelBGZnVUYk8yUWFEZ1gxYlZuRTRlaU1xZDA4bVB2dVcxYlZUSkJMejBLTXZJcFpJU0l6ZHg0MHJGeG4xK0F6QllhZ3libHhKeHFEWGszWDdKcWZqOWdudWo3V0JYOTE2TkdnU3hvT1RuOE8zam1uZ3B0Rm81TmkrN2JUcjFzOUtPTmE0UlZ1YmtWcGdFc0tjUDNtRU5wMTZVU2VvZ2MxMXpHalVKZXpiK2h0eE1kdnc5UFpseW96M2FWUkI2Q1dSU0JuNzVDdlVEMm5Hbm8wcnVKSjhoc0ZqcHdxaUxRQ1ZwNWRWTkN5WUloQ1RUeDhqTURqRTd1ODY2L1pOYnFRbTJ4UnoxRFk1OXpLRmEzQmwyQkpyLzVXb1M0cnc4YTlEYUd1VGFNMW9OTkt4MXhCQnZQN1l6QThBazR2YU43T25XOFVhcDExSmRucGZjb1dLVno1ZUJKZ2lEUk5qOS9IOGU5OEFrSnA4aG11WFRDS1UrbzJha1oxMUc0WFNIYVc3cFVqUExIcVNTbVhFYkY2Smg2YzN2WWVQdHpyWDNyaHlrZmdETzVFcmxPd3RkYVhVcU5Xa25EMUpmczQ5QUZRZVhteFp2b0J1QXg0Uzdnc0s4bkxZdjIwMUp3OUhseDY3NzFrNURvRkpLUC9vekEvWXVYb3hKdzlIazNJMm5uNFBUYVp0eDE0T2hha0hkNnpseUIrYmhQdi9pdnhUcnAxM2JsMjNFcjRDNUpiVzFDNmRUN0I1cit6alg5ZmluczRzemx6NHlXdXNYZndsMDk3OFRCaVFZQ2dWMG9rbGx1MWszTGpDa1Q4MjBhQnBDNHQ3eWZ5Y2U0UkhkcVpwZUFRR3ZSNWYvN3AyUmFqTzRsc255TUpWcXFnZ1R4Qmt4Y1ZzUTExU1JQK1Jqd2lPWDBJZjA2NEFaYkdxWnBleGJnTWU1TUNPdFVna1Vub01OdFZiNVZVVXUzbjdCZENwN3pDNjlYOFFEMjlmOHJLejJMTGllMExDV3ZQd3MyOVYza0F0MDZtVkY1MWFWUjZoN01LRkMvdTRCRm5WeE92RkR4QlZZU1NncEVHWjZsZldMQnp2V1hPcnREOURmZzc1QysxblZDdEwzYkhNRlB5K3FFcnQxeFRsb0RHNGRlaEJ3Y29GNksvWDBHV3BIQjVQdlk2aWQ5a0RRc0hTZVpUczJWUnI3YnVvWGF5eW5wMFFaQlg4OGhXNnF5bDRQUEtpY0F5THZmM3dudlVmaWpZdnAyakRyMUE2SXFZbUtBZVB4YTNVRHR1dGZYZjhXa1ZSdVA0WGluZXRxMXhnVmZGRmc2SG0vZmxmUlZIQmRyYjRqNDFWYjBRa1J0Nis3RUhjV0ZTQXB0U205KzlFMGZiZlVmUWFpcmh1ZlFBVWZVZFF2R3N0K3R2MlIwRFhKbTVSUFMybTFZZDJWV2w3M2JWTEZDeWRoOGRUcnd2emxFUEhvMHU5OEtkSGg2cEdQb2FzQ3M0QUZ1NVVNcmNxWDFNQjhuK2NpeUhYOUhBdTlxdUw5K3R6TVJUa2tmdjVtNkNwbmlEUmhRc1hMbHk0Y09IQ2hRdDdHSTFHVWh4RUNEcUxYS0ZDcmxCeCtYd0NCcjBldVVLRmg3Y3Y2ZGRUeVV5L3pvTlRYa0NoY3VmNjVTUisvZm85SHBnMG5hZ2VsaU82RFhvZFlnZnV6RUVObWxBbktOanU4dk1uajZMVi9EVk9ydmVqYjl0Lys1SHd5TTdjdkpwQ1VNT21aTnk0d3JGOTIramEzNzU3alptSUxuM3BOMklpWUlxRzJiRjZNVE0rbkc5Um9EcTRjejNYVXM0eFpjWjdBQlRrNTdMNHM3Sml5c1V6OFJhQ21mSkNxUUVqSDhHdmJqMHVuMC9BeThmUFpsemp2VHZwZ3V1YW1mTW5qOUEwUEJKbEJZZnZTK2RPMHFCMEVGVmlyTzNuUHYvU1o5d3J5V2VReWR3c0NvRGg3YnBZdUk4WmNmNzlpRmhzRWpUVWE5Z1V1VUpKK3ZWVWp1L2ZTY2ZlZy9HckV5VEVKVG1EUkNxejZkQjJJU0VPc1ZoTWt4Yk9SVVdXNTl6Snd4UVhGaUNYMTc3ejJ4OGJsNUdmYzQrSno3eFJJeGNIZ01BR0lWWkNQa2VFdG1xSHBwcUQ3aXBENnVhR1hLNWs1Znc1REI0N2xjNTlod09tQW12NTM0QkdYWUpXbzZaaHMzQTJMZjNXcWgyUlNDd1VsZk56N3JGNStYeFNrMDRMOFdodWNnVkdvNUhrMDhmWnUya0ZPZmN5R2ZYWWk3U0k3TXk2eFYremJONi82TlJuR04wR1BPUlFUR2NXTDliVW5VaGRVc3l1ZFV0TUJkUGU5dDBJLzRuazNMMU5VbUljSncvL3diQUpUMWs1dmEzOTZRdUgyMnMxYXJ4OC9XMHVTemw3RXBGSVRNTm1MZGl5ZkFIWEwxOWc5TlNaZVBuNGs1K2JiZUVFbEhNdjArUlE4OW9uYkYyMWtJdG40bW5YcmF3djRlMjZNR3k4WlhTZVdsM00ycCsrNEZyS09RYU9mdFRpV0pBclZOU3QzNGk5bTFkeUpIb1RQZ0YxZWZyTnowaE5PazMwK2wrNWMrczZnY0Voako4MkMyOGJiaVVBT3EyR3dXT2ZvSDZqWnV4ZTl5dEx2bnFQOEhaZDZEMTBYS1VDME9URVk0Z2xFdXJVYThpaFhldUo2TkszMWx5eW1vWkgwalE4VXBnMkdnMXNYdjQ5cCtQMm9WQzZWeW0reWl4NDBaUWJyR2pRNjBtN2treElhS3ZTOW8yY09YYUFtQzJyeU11NWk4eE5UbFRQUVdUZXVrNm1uU2hjTnpjRkxkdDNKU2tobGcxTDVuRjQ5d2E2RHhwSjY2Z2UrTldweDRPUFBHZTF6YlZMNTBrK2ZZeUlMbjN0Q3NqaVlyWnhJelc1MWtXMHRsQzVlekxJVG9SbVJhNmxuQ1BoNk40YTcxTWtycmw0RkV6SC80Um4zaENteThjRmw2YzI3bE5GSXBFUTdYanphZ29pRWNKMFVrSWNkWUlhMEszVUhYRGJxb1hjdlpOdWRkK2tMMDBEa1VpbHRPN1FBN2xDeWRmdlBHMnhuNGd1ZlduWXRBVm5qaDhrckUwSFlmdlFWdTBBaE91ZXVxU1lxeGZQMGlxcU96NEJnUnpkczVtNHZWdlJxRXNJQ1d2RmtMRlBvSFQzSU05QlFrSGZFUk5wRk5xU1BSdVhzM25aZkE1c1c4MmdNWTlYU1J4ZG5uL0t0ZlBFb1dqaUQreTArem5zeGU1MjdEM1VLdHJVdzh1SEVaT25zM3JSNSt4YSt3c2pIMzBCS0JNdmxoZFZxa3VLMmJUME82UlNHYU1xREpBSWF0aUU4VStYMVRMSy8xM2JGQlhrY1h6L1R0cDA3R2tseGdJd2xOWVVwVElaQnIyZWE1Zk8wM1B3R0ZxMjcwYjh3ZDNJM054bzJiNGJ0NjVkNGtLQ1pXM3I1dFdMZ09rWlFPVmhLWFR5RFFna3VIRVlnMGFYeFNmdVdMMFlrVWpNc0FuVEFGT2NjVWhZYTZ0blBCY3VYUHg5Y1FteXFvbXNkUWRUSkZnMUVIbjZJR3ZicVVyYk9Jb3NFcWs4VUpSN1NhUTVlUmhkeXRscTlhMDZpQU1DY1I4L0RlUUtmRDlhYUJMUnJGOVM0M1pGU25jVTVSLzYxQ1dvRDBmWHVOMi9EVm90MkxCUy9WT1J5c0NCbXIvS1ZCeU40cVNUVkVuTUZuUlhrdkdhOFNIaWdFRFRUSkVZMWNqSGtJWTBKLy83T1JoTGltclVOZTJWWlBRWmFVaUNTaDJvNUFyY0p6Mkh2TnNBOGhkLzdsQklhUDJ5N1A0THNneFpHYlovOTFLWmhRUFYzd3FSQ0VXNVdBeGpiamJxdUpncU55TnIxZDRpb2xCOWRJL05XTWFhNFAzMjEwaEs0LzVxZ3NpajNNdHRpUVNmOStjNzViRGtpTHdGSDZHNzdOaFZUT3dmaURRa1ZKZzJaS2FqVFQ1ZDVYMlZITmlCOHJMUlNRQUFJQUJKUkVGVXJFVUU4cDVEaEhrZVQ3Nk83bm9xK25UYkwxSHVCOUxHWVZXK0xncUl4ZFhidHZRbGs2UkJFN3huelVYc0c0QUU4SDcxRTNLL2ZBdTBmODJJZnhjdVhMaHc0Y0tGQ3hmL20xeTllRllZclorY2VKeEdvUzN4TlQvL1ZvTnpKdzhEcG5nOG5WWkRqOEdqZWVidEw0U0lwU1BSRzNIMzlMWndvVENqMDJvc292Y3FzdEpHZEZCRjZqVnNhalh2NHBsNDd0NjU1WEM3b3Z4Y1JDSXhSL2RzZHJoZXgxNURrTGxadTZ4VXQyLzJPQks5aVJ0WEx2TDhlOSt3ZE40SFNLVlNCbzErbEExTC9rdVRGaEUyQ3pEbGNaTXI4Q29kTUdLT1lmTHk4YmR3VG5DVEt4QkxKTUo2RmJsOTh4ckpwNDlUVWxSSTdyMU1JcnYweFRjZ2tOZitzeGlGMHAzQ2dqdzIvREtQZW8yYTBuWEFRMWJ2S0F3dEltalRzYWZnTUtFdUtTWXA4UmdQVEpwdXRhOXpKNDl5OFV3OEJyMU9jRktwU0daNkd1NGVYclJzMXhXZFRzZkpjdS9pUXNKYVdRcWhTbCtQT0NzeWFsdzZFRWVqTG1IOWttOVFlWGpTZDhURG5EeXlSM0FqY0liSUxuMTVxTFNZWjZZd1A1ZlVwTk0wQ1krd2N0dW9ES1BSd0pIb2pUVVdTOW5pMHJtVG5EaTRtNmJoa1dqVUpWeS9aSHJlTHk0cUFDQW42N1l3cnp4MTZqVzArVGtPN1ZwUDdKNHRWZTVIUUdBd1Q3M3hueXB2NXdpRjBwM0pMN3pMMnNWZnNXdnRMOVN0MzRqR3pkdGdNT2dweU12aDRwa3k1L3NwTTk1SDZlNUIvNGNtQy9NeTAyK3dkdkVYZ29BdTVleEpOaTc5RnIxT0swU3Y1ZHk5dzRFZGF6bC84Z2k1OXpJSkNXdk5tQ2RmRVg2YjQ1K2VSVnpNVmc1c1gwdjhnVjAwYlJsQmk0ak90TzgrZ0lxVUwvTFhoSDFiVnBHWG5jWDRhYk9xSFBGMFAwaEtpT1BtdFJTTGVYZHVYVU9yVWJObjAzS3I5YzNqWHE5ZnZtQzF2TmZRY1V4Nzh6UFcvL3cxbTVjdjRFNTZta1ZSK1BYUGxqaDBobGs2N3dPN3kxcDM2TTdCbld2WnUya0ZJeVkvUjJGQkxuNEJRWHc4ODJHR2pIL1NRblNUR0J0RDdKNHR2UG5sTXA2YzlURjZuYzdDclVzbWN4TkVIbVpLYmhkeDY5b2xPdmNaWmxOUSs4aUw3M0grNUJFMDZoTDhBK3Z6eDhibEhQM0ROUEE3c210ZmhvNS9pbzIvZmt0bWVob3YvT3UvVnR2dlhMMllpMmZqbVRYM0YrbzNEbVBicW9Va0pjU1JlaUdSbHo3NjN1NTVSNi9UY2piK0VHR3RvMmpYclQrL0w1ekwyZU1ISGJxNjZMUWFkRG90WVBwLzZmVmFTb29MaFdWZ2NsRXp6NU1yVkloRUlnd0dBNXVYemVmTThRUDBIajdlcGhqcmF2SVo5S1Z0bTNHVEsrblFjNUJ3SFNzdmtEMS82aWdibHN6am9TblBFOW0xSDNzM3IrQkk5Q2E4L1FJWTlmZ01EdTFhejlFL0hGL1R6VHd3YVRyNU9mYzR1bWN6ZXpZdUo2eDFsTjJZeStKQzB6bFM2U0FHMCt5dUk1UFpkbVdyTFZwMzZFSERwaTJjRnNNR05XaE0zZnFOY0N0M3ZkeXhlakduNC9ZSlVZdzdWaTltOTdvbEJBUUcwMzNRU0l2dHpVNmZqdTdWN2dkbmp1MEhvS1M0aUZOSDl0ZzhqenBMenQwNzNMeWFnbFFtWTlXQ1R4ajI4Tk9NZWVKbDhuUHZJWkhLU0wrZXlwWGtNd3dhL1ppVk9GR25OUjJmVXBrYnpWcTFvMjV3Q1BWQ1F0bTA5RnZhZGV0UFNGaHIvT29FQ2U1Tm82Zk9GTzVOcnFXY1ErWHBMVGk4WldYYzVQczVMd01tTVdIaTBSZ1VLZzlHUHZvaTZXbXBMUHFQYzRLZTNzUEg4OEsvdnVYUTdnMmNQTFRiWnN5Y3MveVRycDBTcVl5WDV6aWYrdlBWMjAvYlhkWWlvak90b3JweE9tNGZMU0k2RVI3WldUalhtR1BkalVZam01ZlA1ODZ0NjR4NTR1VWFQU3ZWRkpXSEY0KzhPQnMzdVpLRE85YlNZOGdZaTJQVkhMY29sa2k0a253R2RYRVJZVzA3V0xXVEdMZWYwellHdjd2SkZjUnNXV1UxdjAzSFhoYnhsQ2NPN3ViaW1YZ2VtUFNNRU1WNytVSUM3dVhxWnk1Y3VQajc0eEprL1ErZ0hESU9rZGw2VnErajhEZkhGMGkzRHIxUURSdHZjNW5Jdzd2YzM1NzR6TForK0FBdzZ2VkNqSkxuRTY4SmhXME1SalNuajFYeEU5aEczbU13bE11UkxqbjZSNDFGT1g4bkNwYk5vMlQvOXIrMER4NVRYMEhSci9JUm44NGlxdkFTd2xpRitEVGQxWXRrdi84TVhqTS9RdGFpYkZTUFc5dU9TRVBDMENZbjFxaHZ1cFN6Wk0rZWh2dVlKMUFPbXlERUpFb2JOOGYzZ3g4bzN2RTdoUnQraFFvUHBJQlZGS1BSQ2Vldm1sTDh4MGFLZDZ5MjdrcEFJSDVmV3Qrb09VSjlKSnI4bisyUFlKTzFpTVQ3OWMrcTNFZXJkdHAwUk94ZmRwTmN2R2VUN2UrekVoUjlMR01UU2c3YUg0bFJYU1IrZGNyRWY3V0l5TU1Ma1VmTjdGdEZUanhzeXp0WUZsVktEdSt1OXY0S2xuK0hySFVId1hWS3BGQ2lHdlVvK2Q5L1hPMDIvMG1JcERKRTVlei9aUzNiNGYzS3grUisvWTVKT09zRU9SOCtqeTZ0ZHR3aHZaNmJqVnVIWHBXdjZNS0ZDeGN1WExodzRlSWZ4WWxEMFhoNCtWQ1FsMFBzM2kzczNiS1N5YysvVzZuZ3h4YnFraUtTRXVLUVNLUjRlUG15Yjl2dkZPVGxDUEV5dDY1Zkp1WHNDWVkvL0F5WjZXa0F3b3Q5bzlHQXdXQndHTy96Mk1zZk91elh0bFVMeWM2OGJUVS9NVzRmU1FuT3VSdi9zY0Yyakl1WnlDNTliUXF5cXRzM1cxeTllSmE5bTFjeVpOd1RGbUtwRmhHZGFkemNGT2N5N1kyNVZSYjNWSXoweW5Vd3lCS2cxOUN4OUJvNmxndW5qckoyOFZlQXlmVkE1ZUdGVHF0bDdVOWZVRkpjU0ZwcUVwL05lc3htRzRQSFRoV0thRWtKc1loRUlscEVkTEtLbWhuNTZBdHNXZkU5T1hmdjhPaEwvN0xaMWplenA5T2wzd04wRy9BUUJyMmVJZU9ta3BSNGpBMUw1Z0dtR0ptQ3ZCemhiNEMwMUdUaGMycEwzd1hkdlhPTFMrZFBDZTAyYXhtSlNDVEdhRFN5YmRWQzd0MUpwKytJaDFFbzNXbldNcEtSajgydzJaOWpNZHZJdW4yVDRROC9JOHp6cy9FOEgzOXdsMGxrWURSeWNNZGFtMjFWeE4zTG02Z2VnMGhLUEVaV3hrM2FkZXZQMWVRelZ1c1pqWVpxaWJWeTd0NWhZNm1yUldwU0lxbEoxdSsyNG1LMkVSZXp6V3IraEdkZXAwVkU1M0o5TUJYeHd5TzcwQ0tpYW9PU0R1MWNKMnhmMjBobGJveC9laGFKc1RGQzVKTkdYY0tkVzllNWRlMFNCb01lblZiTGpBL25DdzUvWUhKQTJ2YmJRaG8yRFdmY1U2OEI0T0h0ZzdldlNlUmhqanRTZVhoeDgwb3lUVnEwSmJKclA2dElOSkZJUk5mK0R4TFJwUy9IOSsvZ2ROeCt1ekZ5WmlHTHRBWWloK1RUeHptMmZ3ZStBWUdFdCt0Q2VscXFFRnRrNWs2cFMxQkM3RjZyeUwvSUxuMGRDcHFxdzVXTFo2Mkt2VHF0Qm9QQlFQd0IrMjdxR1RldWtKVnh3MkpldDRFalVibDdNdm1GMmV6Zjlydk5LTG5xb3ZMd290K0RrOWkyYWlGZCt6OUlRR0N3VU5CMmhFZ2tkdXAvRmhBWXpPQ3hUNUNkbGNHUmFQdU8vVzA2OXNUSHZ5N2V2Z0ZjT0htRVlROC9UV2dyYzVTYndTbzZ5eGIxR3pWajJodi80ZVNoUDBBa2NuaWRPSC9xS0VXRitVUjI3VXRZbXc3VXFkZVF3N3MzMEtaVEw3c3VXWWVqTjNKZyt4cGgrdmorblJ6ZmIvbCt0THlRNUxYL21OeFROaStmejhVejhRd2EvUmhkQjFpKzh6Yzd4RjA2bjhDVmN1YzVuVmFEbDI4QUhYb09Fa1J1NW5NOFFOemVyY2lWS3NFTnFOdkFrYWc4dk9qVWV5aFNtUnR0T3pudjJHY21xdWNnQ25LejdZcXh3T1RXQmppTUtTNHYzTGxmbkkwL2hNRmdRQ3lSY3ZyWUFhZTNVN3A3a3BSNGpJREErdFFQQ2FWbHV5NzRCOVpIVTFKTXpKWlZ0R3pYaGVBbXpWRlZjTElFMEpRNjk3dFZJYUducG1TbXA1R1dtb3k3cHplM3JxWndPbTRmZDI1ZVk3Q0ZtNWJ6MThIRXVIMUlKRkxFWWdsYXJZWWxYODFtOHZQdkN1ZjIvZHRYNCtOWGg0aXVmVW1NM1djaEh0VHJUUUpNOCsvRDA5dVhpTTY5MmJUMFd4bzBhUzRJNDJ6RjZXMVlNbytXN2J2WmRBRlRLRlU4L056YitBWUU0aVpYa0o2V2lrZ2tzbkFQcTRoT3EyWGR6MThoVnloUnFOd1pPR29LdllhT3NZZ0NMY3pQUlYydWJsbGNWSURSYU9SZXBtWEVvSTkvb1BDWi9rblh6b29PVGpWaHlMZ25TYjJReUk3VlB4SGFxaDNaV1JtQTZUb0dFQmV6bGFTRU9EcjNIVTdyRGoxcWJiL1ZwV0hUY0pKUEgyUGZ0dDhwTGlxd2lQSTBDMXVsVWhraFlhMFo5OVNyVmxHdjZwSWlHalJwYnVVWVZwNEQyOWR3SnY0Z0w3eHZYWXUvZVRXRjNldC9SYTVRRWxVaG1jWVc1amh6TXdOR1BrTEhXbkR5WExEK0J2RkorWld1MXpIY2srZkhPSTY3ZGVIaS95c3VRVlkxdVR0emZGWHVQL0NjK2lyeTdpYjdRTzNwWStSK1ozKzBpRTNzUERTTFZPNG9CNDhWcG91ak4xUWFseVgyOVVjYVpwMkpiSVZFYW4rOTBodDQ1ZUF4eU5wMEZHWVhybHVNN3RMNXl0dDJBbVdGa1N3bGU2cysrdXQvQWU5WmMwRXNRWk1ZaXliaDZKOFdoMVlkUkJWZWxocXI2REJqTE13bmQrN3JlRTU3SFhuM1FXQTBrdi9UNXpVV1l3bG90UlQrdmdqMXlTTjRQZk9XRURXSFJJSnl4R1Rjb25xUS8rTm42RklyakV3VVYzaFJjcDllWXQwM0RBYkh3cEpxaUthUXlSQjcrMW5NVXZaL3lHS2ZtalBISElxZWpHbzF4dndjaTNraUR5L2tVV1UzMjhiY2JFUnlCYkp5MXR2T1lOUm9yUCtQLzBNbytnd3ZtekFZS0hGZ0gxd1p4dUpDQ243OUJxK1g1NEJPUzlIbUZSUnRzUjVCZVQvSlcvQ1I5ZS9NQVlydUEvR1krcXBwUWwxQzFvd3hWZDlwcVhXMTd1cEY4cjc5Rjk2dmZpbzRCc3BhZDhCNzVoeHl2MzdYS1hjMm8wN3J0SGlyVWx5UnFDNWN1SERod29VTEYvOXpaR2JjSUNraGxrNTlobkZzMzNZbVRuK1QxWXMrWS9XaXozaisvWG5vZEZya1NsWGxEWlVTZjJBWFB2NTFVUmNYRWRxNlBSMTdEMmJ0VDE4U0VCaE1oMTZEMmJOeE9ZRU5HdE8rK3dEVy9QZzUyVm0zZWVhdHp4RkxKR1hGU3pjM2pFWURaNDRmRXRvMUY0N1NMaWVSZTgrK2lDZ3Y1eDdGUlFVV2hjbkErbzBZL2ZoTDZLYzRMcTR2K1dvMklyR1l4MS8reU9GNmJuSzVSZnMxN1Z2Rk9Lbk1qQnVzVy93VnpkdDJvRk1mNjBMRmc0ODh4Nkwvdk03YXhWOHk2Ym0zcTFUc3JSanBwZE5waFJqQXFxRFg2MWoveXpka3B0L2dvU25QMjNUaU9icG5DemV2cHVEcFUvWjhmdk5xQ2xxTm1xL2ZlVm9vd0gvMzRReEVJaEdqcDg0RTROYTFTM1pkSVFyemM0Vy94UklKWW9rRVNUa0J5ZUhkR3psLzhvakZOdHRXTGJScUp6RjJuMFVzNHR0ZnIwQXFjeU5teXlyT3hwdU9PL05uOHE5YjMrNTNsSlFRUzNaV2hrTm5FcDFXdzRtRHV4R0p4S1NsSnBPV21seTJUS2ZGb05mYi9QNENBb09KNmpFSXFkU05sdTI2MHFoWlM1dUNMSjFXNjFERWFBdU51b1RWUDM2T1RxdEY1aWFuV2N0SUJveWFJaXd2S3Nqbmx5L2ZwZmZ3OFVMa0VKamNQSDVmT05kbWV3QU5talMzNlh6bkNFZWluTnBBSXBGYUZBcTFhalZkK2o3QXdOR1BrcHFVeUlydjVsaDlmeXUvbTROdlFDQVRubmxEaUVxcTE3QXBUNy8xR1NLUmlHL2ZmNTZpd3JMaVg4YU5xMWJIWFVWR1Q1MUpienVEa01Ia0hnZW0rTFRxa0oyWndlWmw4NEV5QWNpbHN5YzV1R3U5eFhwbWtkSE9OWlpSb21CeTJuRXIvVDNGYkZuRnNYMjJCK3VhM1pIbXpYN1dibjllK2VSSDNPUUtoazE0eXFyWXUzclJaOXkrZVkwWkg4NjMyczZnMS9QeHpJZnAzR2M0ZzhiWUZubUt4V0w2UFRqSmF2N25iemlPYk5OcTFJUzJibTkzZVVUbjNrU3ZYOHFaK0lQMEdUNUJtQytxU3FFRk9IZmlNTW1uajF2TUd6eDJLcGtaTjRnL3NBdWowV0RscktUVGFWRVhGeEhVb0FrKy9uV3BIeExLOC8vNnI4V3hxZE5xa1VpZGk3OFRpY1IwNkRYWTRUcEdvNUhEdXplaTh2QWl0SFVVSXBHSUhvTkhzZkhYYjBtTWpiSHJRTlE2cWdkQnBkZXRkWXUvcGtWa0orRjNmLzFTRXJGN3QvREFwR2NFaDVUMHRDdHNXYkdBa3FKQ3hqenhzazBoZzdyWUpCZ1pNV202aFR2WDJzVmZDY0k4TDI4L1JDS1JJTEM5ZXZFc3Q2NWZwcy93Q1lJZ1JPWHVTYmNCRDFFVDNEMjlLM1YzdVhQTEpDajNEN1IvL1N3VFdkNi95TUtkYXhZTDdqMFYwZXQwNlBVNmgwNTU3WHNNcEg1SUtJMmJ0NkZ4OHpZVTVHWVRzMlVWalp1M0VmNy9GMDRkdGRnbTUyNG1jb1VLaGJKNkNUM1Y0ZURPZFRRS2JVbEpjUkdOdzFyVHBmOEl0cTc4Z2NBR2pVc2Q2a1RJRmM2ZE96WHFFbzd2MzBHelZ1MjRmdWs4RHovN0ZxdSsvNFRmZnZpVTU5LzdMemV2cFpCeTlnVGpwcjFHN3IxTU5pK2ZqMFFxRlk1eDAzWFRyZlR2TXJjNE1KMWpUTTV3dHM4Wmhrb0cwbHVMK2tVMGI5dlI1cm9BQmJuWkFCWUNyUEovQSt6YitydUZtNmlaK1IrK1pERTk4OS9mV3d3QStLZGNPMnNURHk4ZmhrMThHbSsvQUtReU4xS1RUUGRjZWRsWlhMK2NSTnRPdlNuSXpiRndCTHZmSkJ6ZDZ6Qml0RVZFWnpyMUdVcGN6RFlDZzBPRUtGL3pzU2FSeXBES1pMUnMzODFpdTF2WExqTnY5bk9BMGVJK3J5THFrbUtLeXQxN203bDc1eGEvL2ZBZmRGb05VcWx6ejRrdElqcFJQNlNaTUIzY3BMbFQyMVdHbDBycWxMRGZTK1dTbkxod1lRL1hyOE5KM0NLN29Fa3NOOHF2VktYdU5PV2k2WXdHZzFBSXJpbXFCeVlKMFluRy9GeUtOaTIxV2tmU29BbjY5TFJhai95U2hvVGlQcUhNL2x4N05wN2liYi9WU3R1eUZoRklnc3RlbHVsU0w2Q3JZTDM4L3dGcFNGbU1sNngxRklwZVE4aWViZC8yOHkrbm9pQ3JDZzVaQW5vZCtRcy9SWC9uRmthMUd2V1IybytwMUtXYzVkN3NhWGc4OG9LRkc1T2tmZ2crNzMxTDBiWlZGRzFZQXVaUldoVkhRZGJ5YittK2N4OEVaTEptcmZCKysydjdLNGpGK1B4cmdjTTJOQ2NQa3pmdlBZdDVpdTZEb054RHRNamIxL0YrN0tDL2ZaUHNOeDUxYWwzdDJYZ0sxL3hVNVgzY0wvUVphUTZYUzBOYklXblFSSmpXbkRxQ29YVFVtRnU3cnRYYnFkR0E3a295NnZpRDZHK2s0bFp1Rks0emFNNmRyRkxFbjZ4RkJMcHJsOHBjRDdWYXdIbEJrN0dpK0ttRzExVHQyWGp5Zi80Y3o2ZmZLdXRqMjA1NFRuK2IvQVgvcmxIYkxseTRjT0hDaFFzWExsekViRjVKUUdBd2padTM1dGkrN1NoVTdreCtZVFo1MlZrbUZ4TzkzdW1pVzNGaEFiRjd0dEJyMkRqaTltNEZUSVdDS1RQZXAyR3psaVNmUHNiVmkyZDUvSlYvSXhhTDZUL3lFUlorL0JyeEIzZlJ1ZTl3WVRTM1JDcERyOU96ZjZ2bGV4eDNUMjlpdHF4Q29iUXVCQm9NQnZKeTd1SW1WNkJ5OTdUWU5xclhZQUliTktheU9yWklMRVlzRWx2RzN0bEFwOVhXZXQvTVpHZG1zT0xiajFDb1BIandrZWR0N3QvZDA1dlJqNy9FaXUvK3phcnZQMlhpOURlZGppYXJHT2tWdlg0cGx5OGtPTFd0R1hWSk1SdVd6Q00xNlRTVG4zOEhtWnZjSXI0RVRKRmVONittMExaVEw4SGRCVXpPSTgxYXRRTk1SZDNkNjVZd2JNSTBGQ29WOVJvMUkvbjBjWHdEZ3V3V3V6YjkrcTNEdm8yWVBGMFFmMnhkdVpCcmw4N3p3dnZ6TFByKzNRY3YwbXZZT0lzSU1xbk1qVDJibG5Na2VoT05RbHZhak9tckxpY09SVk9ZbjB2L2tZL1FZOUFvaTJXNzF5MGhMbVliTStmOFlQZDMxckJaT0FGQndYYjdWRkpjVkNXbkVyMWV4OXFmdnVEMmphdU1lK3BWZHExYmdseWh3cTlPUFdFZHN5aEk2ZTVwTVYrcnR2MHV6ZXkrWWY0TWEzLzYwdUZ4RmRHbHIvQi8wdXQxbGY3bWFvSkJyNmN3UDFjUUJoWVg1Z3VPUVdZUjZOM01kQXZIdEx0M2J0R3dXVGpuVHBqaVYzMERBbW5jdkkzZ1JLWldGNWVLenlwM2tNN0x1Y3UrcmI5VjZtUldWSkNIV0N5dWtnQzIvTFlyRjN5Q1RxY2hJREJZbU45cjJEaDZEUnRuc1c3MCtxWEU3dDNDVzE4dWMraUcxYmg1RzZSMlRwcVh6cC9peHBXTGRPNDczTzQ2anFJWDFTWEYxZnFjNVVsTFRhSk92WVlXdjV0Umo3K0VTQ1RpelBFRFhEeHpnbEdQejdBUURKdzZzZ2N2SDMrN2JVcWtNZ0tDZ2dWbm03TEl2YW9kbncyYnRhUkx2K0VXOHdLRFRVSmt1VnhKWE14V25wdjlqWVZ6bGRrOUtyaEoyYm0wb3RoQlhWS0VRbEd6NzYwOGliRXhaS2FuTVhqc1ZHRmZiVHIyNUVqMEp2WnQvWTJXN2JxaVVGbWZsd0tDZ2drSUNrYXZOd2wrR2pSdUxqam1tZVBzbW9aSDR1TmZsK1A3ZDdKcjdjLzQxYW5IcEdmZnRyamU2WFZsQWpPejY1TEt3OUtSU2F0UkM5YzNzVVNDVDBBZ2QyL2ZSSy9Yc1hQTnozaDQrVmk1YlptcEtQNXdCbWNkVzY1ZVBJTzNYeDJId2kxdDZidElXNDZhdGNXc3VkYkNTak9IZDI5ZzcrYVZ2UHp4b2xvOXgyWmxwT0hsNjA5MlpvYmRlT0hhSkQwdGxmTW5qekRtaVpjNXRIc0RBTzI3RDhERHk1ZG1yZHJ4eDhabHBiR1lsYnZIQWNUdTJZSkVJaVdzVFJUWEw1M0hUYTVnNHZTM3lNN01RQ0tWRUwzdVY1cUdSOUt5OUQxMm00NDkyYk54T2MzYmRzUk5yaWc5YmsyL2w1Z3R2eEZienFoaDE5cGYyTFgyRjl3OXZTM2Npc3pvZGJwYWpYbzBIOTlLRzA1bVpqcjBIRVRUOExiQzlJV0VPSkpQSDJOVUJlZlBpbTM4STY2ZFJpTzNiMXl0dEsycVlCYmU2WFZhemh3L1FMMkdUU2twTGlRdVppdmpwODFpNEdqbmFqcTFSVWhvSzBGa0JhYnZzR0tNOXFEUmozSDljaEk3VmkrbWZrZ29kZW8xTEhQSUtxMWxGZWJuY2lFaGx2TW5qM0w5MG5tTVJpTUJRY0dFUjNZaE1UWUdleUxDekl3MGREcWRNSWpCMDhjWGxic1hLeGQ4akVRcXBXSFRjRExUcnp2MVdVSmJ0YmNaVlZ0VHBnd05Zc3JRKzM4dWN1SGlmeG1YSUtzU1JESTN2Rjc5RkxmSUxoU3RYVXpSbGhWL2RaY0V4TjUrS0FlWHVZSVVybDZFc2FqUVloMlJRb1hQVzE5aDFHb28zckdhNG4xYktZblpZamNDVE42cHQxQ1FOdVpsYzNmV0l6YlhFeW1VK0x6empTQ2NNT1RlSSsrSFQycmpZd0dnNkc4NXlxSjRqM001NVA5cktJZFB0Smd1M1BUbnVkYTR0ZXVLcEY2akttMGphMjdwcUNidjBCTnBPZUZJVlRDV2pscFREcHZnY0QxOVpqcWErSU5WMzRHNmhJS2Z2MFJ6K2hpZVQ4NUNaTDRoRm90UlBmZ0liaEdkeWZuM0ROQnFFRlY0T0RmYUdSWHpkMEpVN2lIUVdFc0MwRDhEUmQ4SEtsL0pHYXJnK21Vb3pFZDM5YUxOWmJLMm5mQ2U4YUV3blRWOUJCaXJGbG5wT2YxdDVLVVJkT3JqKzhuLzBYcWthMVZROWgxaE1WMzhoK2xCR2JFWXIxZHFkaDZXTm1sUnJlM3V2VFlKUTVaenNTRHVvNmNpNzlZZjdabDRjcjk2cDhyZjUvMUNmV2czRXQ4NnFNYVZqU3FWZCttSElmY2VoU3VzUjVTNmNPSENoUXNYTGx5NGNPRU1seThra256Nk9DTWZmZEZpdm9lWER4NWVQa0pSdW1LQjFCNkhkcS9IaUpISXJuMEZRUlpBU0ZockN2SnkyTG5tRjZKNkRCU2lTZW9FTmFCZHQzN3MzNzZHaUM1OWhFS3VUT2FHVkNaanhrZGxBMm15TXpOWS9lUG4rUGpYWmVMME4zSDM5T2JvbnMwYzNyMUJLRWdlaWQ3RWdSMXI2RFpvSkIxN0RhbitGMU1KOTZ0djJaa1pMUC8ySXd3R0E1TmZlTmRoekZUajVtMFk4Y2h6YkY0Mm54WHo1ekRoNmRjcmRmU29EZFRGUmZ5K2NDN1pXYmNaOTlTcmlDVlNmdjdpSFZwRmRXUFl4S2RSdVh0eU9tNC8yMVl0b241SUtBOU1tbTZ4ZlZDREpnU1Z2b3N4UjZjMWF4a3BSRkVCS04wOUxFUmM1WkZVNGpSaWRvYlE2M1hjdUpKTXc2WXRMT0pzekFJVW1jek5ZbjVKY1JISDkrOGtvbk52ZWd3WncvZi9mdG5acjhRaFJRVjVITmkrQmc5dlh6cFZNNWJGSlBKVDJSVms1ZWZjclZKa3orRmRHN2g4SVpHK0QweWtaZnR1N0ZxM3BGcjlLazkybHVsYzRlNWxPZ1oxT2czK2RldlQ5OEdIcmRiZDhmdFBnbk1NbVA1WDkxT3drSjZXeWk5Znp1YmhaOStrU1hnRXhVVUZRaFNadWFpY2taYktrZWhORnRzbEpjU1NjdllFVUJZVldwNDY5UnBhRkJiVkpVWE0vL0FsK2owNHljSlo2TTZ0Nit6Yld2a2c0ZXlzMjNqNStGY3JmdkxBampWa1oyVXdidG9zenAwNExNVEIxb1FtTGRyU3BFVmJtOHVLaXdxNGNlVWkzUVkrVkMyWG5MeWN1L2dGMUt4NHVuWEZEMGlrVXA1NXU4ejFMNngxRkdLSkJQL0ErbHc0RlV2ZXZTeTY5Qzk3VHhYVW9ERmJWeTNrK1A2ZE50MEhBUXdHdmVBNFZGaVFCemdXTzlqQ3k4ZlBJdEt6UEpIZCtuRjQ5d2FPN2R0T253ZE03NVZ2WGswaE1YWWZROFk5NGZEN0xDcklxMWFVc0MwSzgzUFpzM0U1QVlIQkZ1Y21rVWpNd05HUHNYTCtIUDdZdUl3UmsrMjdvQlVYRmdEWUZHMlpDVzNkbnB4N0krZ3pmSUtGY0hqZjF0KzRkUDRVajgzOEVEZTVRbkNYckhndTA2cExMTVJFZ2NFaDNMeDZpU1BSbThoTVQyUDAxSmwyQmNscWRURjFnME5vVmNFWnhoWWFkUW43dHY2RzNvbVl5bXVYenBON0w2dlNpQzV0NlR2diszbCsrN1BSYWJWY1N6bVBUcWRsL2tjem1mM3Q3L2Q5bnp0WEw4YTNUaERoa1YwRVFSWkFXSnNvQUVvS0MxQTZlWjlhVkpESDRlaU45Qm82Rm9tazdINUNvVlJScjFGVER1MWFUMmJHRFo1OTl5dGhXYjhISjdIZ281bkU3dGxDNytIajBXclV5R1NtLzJuSFhvTnAzcllEQUV2bmZVRFhBUS9TdkUwSHhCS0psV09xMFdoQW95NnUxYWhIODMyVWw0K2YzWFdDR2pZaHFHRlpEU3dyNHlZcFowOVlPU1pWNUo5dzdkVHJkWFlkVld0Sy9JRmRGT1JtMDJ2b1dQUmFMYnZYLzhxMWxIT0VoTFcrTC91emgyK2RJSXZ2cTZnZ3owcVFKWkhLR0RubEJYNzY3RTMyYjEvRHVLZGVSVmQ2SFpOSVpXUmwzR1RoSjY5aU1CaFFLTjJSSzkycDE3QUpVMmE4VDhhTkt5ei8xcjR6c0ZhalFhZlZFTDNoVjhCMGIrQWJFSVJZTE9heGx6N2d3STQxVGd1eVhMaHc4ZmZGSmNnQ3hENytHUFU2akRac0FVVktkOXdpVGZuWXFyRlBvc3RJUTNQY1pIdnU5ZUsvY0l2bzR0eE95bzFrY1l2b1RNQWkyM2JFdHJCWHdIY2ZQdzFLUjFQcExwMm41TUFPcTNXVXd5Y2k4dlJHQkxnLzhnS0dnanlUNDVDOUc5L3lyaU5HN0xxT2VFNS9CMGxRUTlPRVhrLys5eDliUlk5VkY1R25OL0p5Q201alVRSHF1QmlyOVdTdG8vQ2VPYWRtTzZzd1NzbHIranRRemlHbE91VDk4REdhazRldDVodlZhalFKc2NLMDNrYkdkWG5FZm5XUmR5cXpEOWJmdklybStQNGE5YTBpdXJSVW9VL0dZa3N4bjd6N0lPUmQrdG5hekdrVS9XeVBucWxOdEdlT1YwK1FWWW9tL2lEWmx5L2crZHk3eUZxVXhlSnBMeVNVT2Y1VXRLWC9CemhrbFk4VE5GUnhwTkpmaFZ0a0Z3dG52SnBnckU0TW93MUVFZ21VZitrZ3duUnVyRW9iTW5sWkd6VWNvU05TdWlQdlV2YUFvTDk1RlcyNVVUSi9CMFJLZDBSS0ZZYnNMSnZ1YlBJdWZVRWtSaGJSR1k4cEwxQ3d6RFQ2V2psb2pPbTY1Z3psNHczbGlpcGRVdzI1OTdqMytoU2J5NHEyckVBY0VJaWluT2hOT1hnc2hweTd0ZVlBNmNLRkN4Y3VYTGh3NGVML0YwcDNEK28zYWtiYnpyMjRlQ2JlYW5sNldpcUFJS0N4Ui9TR3BZUzFqc0t2VGoxNkR4dHZGWmNDc09iSHo4bkx6dUpxeWpsKytQaFZkRG90T3EwR1RVa3g2cEppRHU1Y1I4ZWVwbmlsaWhGOHlhZVBzV25aZkJxSHRXSDAxSmVFNHFaQnI3ZUk2dWsrYUNRKy9uWFl0T3c3VWk4a01uRFVvL2pWcmNmOXBMYjZkdk5xQ3I4dm5JdE9xMlhLUysvakd4Qlk2YjRqdS9TbHBLaVEzZXVXc09qVFdZeDhiQVpOd3lNY2JwTVF1OWZDUmNKY3pITVd1VkpGY09Nd1JreCtWbkRGbXZ6Q2JEWXQvWlpGbjg0aXRGVjdUaDNaUThPbTRUejg3RnRPRmFJTDgzUEp1WHRIRUV0ZFN6blAzTmRzT3hCb25CelVkVHB1UDRYNXVVN0g1eW1VS3NZODhUSmhiYUxJZG5KQWp6UHMyL29iSmNXRmpKcndwTk11WmxYbDFyWEx0R3p2dkNOMTU3N0RNQmowVnM1Sk5TSGp4aFVBZ3NxOU4xRjVlTm9VMWxWMFJ0SnExSFlqdllvTEN4Q0pFSXJBMWVGR2FqTGV2Rno5QUFBZ0FFbEVRVlJHbzRHQW9BYmN5OHpBYURUaUcxQzNkTittNDZsTHZ4RjA3Vi8ybnZEZkw0NW55UGluSEVaUlZrU3IwVkNZbjR0WTdKeExTM2tNQmdPcFNhZng5UFl0ZFFPcFdodmRCb3lrWHNPbWhFZDJGcHhKL3E2VUZCV1NuWmxCOHpiMlk3Z3FJK2Z1SGJKdTM2UkxQOXNESi8zcjFxZGR0LzdzMzc2YVpxM2I0MWVuSGljUDdTWm15eXJFWW9sVlpGNW14ZzMyYjE5TlNWRWg2ZGRUaGVWbTV4VnZ2d0NyZlRpTHVxU0l2T3k3NUdabjBiQnBPRDUrZGVqWWV3aUhvemNTMnJvOTdwN2VyUG54YytxSGhEb1VFaHYwZXZLeTd6cU1MM01XbzlISXBtWGZVVlNZejhqSFoxZzVwVFZyR1VsNFpHZE9IZGxEYU9zb3dpTnRpOHN5U3U4UkhGMW5mUU1DR1RUYU1ucnljUFJHRHU1Y1I4OGhZNFR6b2ptV3NMd2pINWpFZi83bFhOOUNRbHVSbEJESHdSMXJhUkhScWRKemZOMTZqZXdlSitVcEtzaHpTamhwTkJyWnYyMDFBTzE3Mkk1ME5LTlJseUFTaWV5ZSsydmovQVp3TnY2UUVQbFlucHRYVFlrdUNVZjMyblN5cXhmU2pQcU5tbG5OcjlqSGdLQUdqSHhzQmg3ZXZpVEc3VU9qTHFGNTI0NmtuRDBKbUlTNHIzeThxTWF1ZC9aUXVudlFZL0JvdTQ1KzZXbXBsZDZucHFVbWtYTDJKTjBIalNTb1FXTTY5eDNPaFZPeEZ1dGN2cEJJekpaVnlCVXExcFJHK3BydlZRMEdBMGYzYkNhcTV5QjBXcTF3bitwYko4akNKU3dnTUZnUTdPVGVPMlRSZms3V0hRd0dBNTdsQk9oVjVVcnlHWklTajZGUXF0Q29TemgzNGpBS3BUdDE2NXVFbWxjdm5pVWtyRldWcnlHMitMdGZPOFZpTVRJM09VKzg2bndOZHZFWDd6aTFuenUzcnJOM3l5cDgvT3ZTdmx0L2pFWWpjZnUyc1huNUFwNTYvZE1xaWVEL0xBSWJOR2JTOCsvUXFGa3JvT3gvSkpPNTRlMFhRSGk3THJUcDJKUFFWdTFadWVBVDRiNHJxRUVUWnMzOWhUUEhEeEFRMklCNmpacGF0QnU5ZmlrSlIvZFl1UEhsNTl3anNtdmYrLzZNNWNLRml6OFBseUFMazdCSjNuTUlxRXZJbm1OcEkybkl5MFlkRjROeTZIZ1FpZkI2NW0xeTdxU2I0dlBLRjltcmdsaGN0ZTFzRlBDbFRWdWErZ3hnTUpEL3EzV2tsOGpMRjlYUXN1eGZiZkxwV29sL1U0MTlFcmNPWlRmaUJTdStRM3VoOWdRQml0N0RMQVJzSlFkMzJvN0NFa3VxOS8wN29qYnNUTzNjdUJyemM4ajcraDJubTFFT0hXZlJWdEhtMm5mSEt0bXppWkk5bXlwZjhaK0tTT3lVKzQ0aE80dmNUMTlETmZweFZBODlndTdhSlFwWC8xaTJRc1gvNmQ5ZGtDV1ZXYmliVlJhQlZ4c1UvUHdGMmt2bksxM1BhK2Eva1pSN3lDK1A2c0Z5am54NkhkbnZQb1grWHFiVGZmRC9jaFVpODJqbGY0Q0xXWFdRZHg4b0NIRUJpc3YvZmgySWFPODdoakxobFZ1SG5uZysvU2JvZFJTc21HOTFqaWxjL1NQdUR6OExJaEdLZ2FQUjNiaEtTY3dXa0VxcmYwNnZ3bllpdWVOUlVnVkwvNHMwdURIU3NMTFJSZTdqbjhhUWN3LzE0ZDNWNjU4TEZ5NWN1SERod29XTC83ZlViOVNNY2RObTJTM2NYRXM1aDhyZGs0Q2dCZzdiU1VxSW82U29rQ0hqbmtEbVp2dmRSYXVvN2lqZFBmRHhyNHZTM1JPRjBoMmx1eWRLbFFkbmpoOGc5VUtpVUZnMWkzZ3kwcTd3eDhabFhMMTRsZzY5aHBBWUc4TlhiNWNObE5EclRIRkpGY1U3b2EzYWMvZjJMZVovOUJKaGJhTG9QbkFValVKYk92MjlPRU50OWcyUmlKWHo1eUNSeXBqeTB2dmtaTjFoOWFMUExMWXJ5TTJoSUMrSGIyWmJPazY5UEdjaENwVTcyMVl1Wk9Pdi8rWDU5NzV4V053OXRzOXl3R1JCWGpZZVhsVXJEbFowVEduV01wSUJvNmF3ZWRsOFRoM1pROGZlUXhrODVqRWhpc3FNMFdoazk5cGZ5TXU5UitIL3NYZVcwVkZjRFJoK1puMDNIa0p3ZDVlaXhiMVF0RlFvUmR0U2QzZlhqN3FYR3FVVUNoVW83aEtLTzhFQ0JDZFlYTmZuKzdISlpqZFpUUlpyNzNOT3pzbk1YRnVibWQzNzN2Zk56aUluTXcyQUtlODlqVUtoNFByQ09MOXF0ZXQ3ald1Yzl1bXJmc2VYZnZFc3krZE1JN1ppbGFDRVNxRVFPcmh5L05CZWRxeGZRWjFHTFdqUlB2REp5VUJvM2FrWFRkdDA1dHlwWTZSZlBJdXhJSTh0YXhmVHZ2c05idEUybnRBWnd1azV1TFJ6VlhrNG5yVFg0YXpuTXRGc01oazlSZ2xaek82eGgxYUxCYldtOVBkbXM4bklSOC9mUmIybXJSbDEzL05sSHR2Sm93ZUppbzBqdWtLOE0zS25TSVJnTWhuUmFIVmxjcVVxU1dhaGtDL0NoMU5KU1VaTWVCU3Qza0RTbmkza1ptV1FtNVhCOU0vZlpNVDRSNXpIaXFqWHRJMVhkNlNvMkRpL3IvdlZRdUxXZGNpeVRKM0dudDIzQWlGNXZ5TU9zNTRYSnoyQVBzUEdrSHhnTjc5UG1ZeENxU1QxL0JtdTY5cVBIb051SytVK3FET0VzV0g1M3lpVlNwcTM2K3AwakVvK3NCdERXQVFWcTlUd082YjgzR3kycmwxQ1p0cDVNbExQTWVYZHA4aE12K2dVeWtpU3hFT3ZmNGxXcDZmbjRGRWNTMHJrOSs4L1FLVlNvMVNwR1hYZmN6NGpKTStlT29yTlpnMW9MUDVZTWVjWGt2ZnZvbDMzRzd5NkVRNjhiUkluanh4ZzNpOWZFRjNoZFkrQ2wrT0g5cUhSNnFoYXEzNUEvZHJ0ZHBiOStSTmIxeTZoYzUraDlCcHl1L05ZeXNsa0tzUlhkWFBia21XWjdJdzBhaFM2YWdKT0liQWhJdEx0T3ZIUDByL0lTcjlZeXBVeDFHeGFPWThUaC9mUnFHVjd2Mklta3pFZmpaZmYrVUoxZmdQWXNtYVIwOUhVbGFKejdYb1hWeWxYT3ZjZDZ2VXhKTzNaUXVLV0JFNG1IK1NPaDE2aVpZZnU1R1psa0xCb050VnFONkJtL1NaT1FaWWtLUWlQaW1GYndoSnNObHRBQXJoZ0dIanJKSytpeVB5OEhDNmtuS1JObDc0KzI4aTRlSjcxeStiUXJsdC9Sai80a2tlUlhOSGppcWxRQ1VORUZQcXdjUFNHY1BSaDRVaVNnamxUUCtIb3dUMVl6TVl5dVo3dEx6UWVzTnZMbnNhZ1ZLcll1elVCbTgyR1VxV21RbndWZWc4ZGpVcXR4cGlmeHkrZnZVNi9FZU84eG5nR3c5Vjg3UVJIdEdEZjRXTlFxdFJZTFJZTzc5dE83UWJObmVmM004Y1BjL0hzS1ZwMzd1MnNNK3ErWi8zZTgyYWtubWZHVjI5anQxa1pOdlloNTczczROSDM4K3NYYi9MYk4rOHgrb0VYeWkya3ZCVFViZXhpNkZENCtWZXBOYWcxV2tiZStZVFhlamFibFczcmxwRjY5alJqSDMzVnI4QXgyTmZxVXJOeWV6cUhUaFFFVmFkaExUMTlycnU2SG9kQWNDVVJnaXhBRVZQUjhZOVdoNXlUVldxeU5tL1d0NmpyTlhGTXptcTBSRDcySmhtdjNJZnRZZ3EyazhtQjlWRWgzaG1KSmhma1liOTRMdUR4MlZOTGxGVW9DSi93T0JSZWpBdVcvdUZ4SEdFakp4WlBVdHRzNVA3OFNjQjlla1BicVRlR29jWE9JZ1hML2d5NW9LZGtISmR4OVh3dkphOHRwUERJd09QN2xFcDBQUVk1TitYY2JPeFpHYWhkTHZpaHhwNmJqYTF3dFoyeno0eFVIelZLbzRpSWNoUFRsYXF2VUxnNU4yRXlZcy9QTGRONG5YMTRjMmFURkVROSt3RzJDeW1PT005Q0MyeXZ5SGJ5Ly9vSnk4RmQyRkxQdTRtdUpGV0p5TUtyWEpDbGFkcldHU2NLWUQyV2RNbjd0S1dldzNZbWdEeHhMODVWcWdiTjNRUXd4dlhMc1FWci8rNnkra0syZWhCeCtrRFM2VkZVS0wwNnV1UStaYlU2WVBkdnJlM1d0c3VQZXdwOW1HOFhNS3NGMi9relhocFN1TVhVQWxnTzdpN2VrTzJrM2pPSUs0MHl0dkNhcWxRaGUvaDhtM2FzUnhFVmczNlE0OGZwOExFUFkwczVnVDA3TStCcnFoUWVnU0xXc1dJSTJZN3QxREhmRlZ5d2UzRERkTU5tSmV2elY0bDUvVnNVTVlVL1JrZ1M2Z2JOaFNCTElCQUlCQUtCUUZBbXZFMXlXY3dtRHV6YVRQMW1iZnhPdU9UblpoTVJIZXZUQWFoanJ4dTlUdExWcU5jSWpVYkhxYU1IQWREcTlKaE5Sdjc0NFVPVUtoVmpIMzJONnJVYjBMU0V1Q1p4NnpvU3R5WXc2ajUzTi9HbzJJcUVSOGF3ZWMxQ05xOWFnRDNFVWVTaEhsdjFXZzFwMGI0NzdYdmNRSHpWbXFqVkdqcjNHZXBXNzU4bGZ4SVZXNUVXSGx3SFduWHNTVlJzUmZUNk1MOFRSUGM4TjlsdDBuLzVYOU5JUHJETDcyTStmdGl4eU1sa0xKN3dTRDEvaHVUOXU5aTVZU1VYejU2aVV2WGFEQmc1d1d1Y2l5Uko1T1prWVFpTG9Fb054d3I4MWZObmNzOXprNmxZdFNZS2hZTDV2MzZOVXFWQ0h4YU94V3pDWkN6QWJDckFiRFJpTmh1eDJXeWNTajZJSkVsT1Y0WUxoZC9QclZZTGFSZFMrUG5qVjdCYUxJeVkrQ2pLa3E3aWw0bjgzR3ptL3Z3WldwM2VxN2lzUEdpME9sUXFOWC85K0RHRzhFaXNGak5MZi8rUm5NdzArZ3h6L0RaYXVYcHR0OWVyck1peTdEd0hGRGxodVlydGNyTXlPSmFVU0p2cmU3dlZPMzAweVd1VVVNMTZUUXJidHBPWGswVllSR20zaVpRVFI3RGI3VjZqM3dJZCs2bmtnOVJyMmhxQXczdTNGNG8rSEo4VHM3RWdaTTVsKzNkdUJHRG5ocFhJZHBrNmpWcjRGTmlBUXdDUW41ZkQwdDkvSkNJNmxqN0Q3bUR4ck8rWjh0N1RqTHpyQ2FxNUxCb2NOdmJCa0l6elNwSjY3Z3hyRnN5a1l1WHExR3RTOXQrUmoremZpVWFybzFiOXBsN0x5TEtka1JNZlk4WlhiMk15RmpCaXdxTmUzWlFpSW1ONC91TmYzZmJsNVdSeGNOY21HclZzSDVEb1FLUFZPWnlLakFWRVJNWFN1RlZIb21MamlJcXRTRlJzUlNKaktqalBSMnFObG1iWGRXSDEvSmtBZEJ0NHM5OW80STByNWlGSkVuWDh1Q0Q2WTgzQ1dXeGFOWis2alZzeFlPUUVyK1hDSTZNWk51NGhmdnZtUFdaOCtUWjNQUGdTbGFvWC8yWm9OaG5aczJVdGRScTFDT2c4bTVPWnpyenBYM0lzS1pIK0l5ZTQzUThZQy9JNG5yU1hGaDI2azVsMmdST0g5NkVQaStCazhrR01CWGxVS3hSOHBaNDd3MTgvT2hiK1cweEd0K2pUMDhjT2tSWEV3dG15c0czZFVsYk1uVTU0VkF5RGJwdmt0M3hPVmdaNkwzR09vVGkvRlhIblUrOTQzTDkrMlJ4V3padkJnNjkrN2hiNzZJbERpZHM0c204SHlRY2N2K1VtSDloTjdRYk5HSER6UktyVXFJT3hJSS9aMzAzR1dKRFA2TnZ2NWFqcmI3NkZuRGx4aEtROVcwTXV5UExsVUplNEpRRkprcWhmZUk3M1JuNXVOcElrRVI0WjQvVzhyTk1iR1ArWTkraTJSOTc0bXJDSUtIWnRYSVZXNS8yNlliZloyTHQ5UGJVYk51UFdlNTVHcmRHU21YNlJEY3YvUnEzUnNtREdOeHc5dUp2K0l5Y1NFUjNMcmZjOEhiQ29zV2I5Smp3OStXZVB4OUl1cEFBUVg2Mm14K05GYUhSNnZ3NVBWL3UxTXpzemplbWZ2MEhqMXAwWU52WkIwaStlNVkvdlA2VFBzREZjMzI4WUFBZDNiMlpid2xJYXQrNkVUbThnUHplYlA3Ny9rSmlLbGJucnFYYzk5bkg4OEQ3Kyt2Rmo4bkt5R0RybUFiZkZISFVidDZUdmlMR3NtUE1MVXo5Nm1SRVRId3RaaE95bG9FZ01ITWpycEZTcUdIWHZjMHo5NkNWbWZQazI5Nzd3NFdXSlFROFZxN2RuTUc5ZGNIUEZRN3ZGQ1VHV1FPQ0NFR1FCaXFJYkRwc05lMllhaXBMNTZuWTcyVisrUWN6YlB5Q0ZPU2FCdFIxNmtEZjlDL0pLTitlUmlFblBPaDJ0TEVtSlFUa2xsY1F3ZEF5cXdoc0krNFVVOHY3NnFWUVpaYlhhNkxvWFQ4d1hMUDA5TUxHRUQ5VE4yemxjVHdveDc5NU0zb3l2eTlWbXFUNWF0RWNSWDlXNWJUbXdNMkJSUnNHQ0dWZ083dzJxUDgxMTNSeU9YT1ZvUTFXcklZYWJ2SCs1S2tKZHZ5bVJqM3UrZWZlSEZCNUoxSE1mbHFsdW9KaDNiWEo3WCtaTyt4U21mUnBVR3pIdi9GZ3NOcEZsMHA4WUJTNHJFaFF4Y2NSK010dTViVnkzaE54ZlBpdmZ3TDFnR0RFT2RaUFdxSnUwUm50ZFYvSm1UOEc0MW4rc21jZjR0NUtXd3dGazNWOUpkSDJHT2YrM1gwangveGtxa1NvblNWS3dxWHpsSm15NGk3VzIzVTcrL0YrOUYvYUc2MDEra0E1WjZxWnRpWHowVGIvbFl0NzZ6bThabi8yMDdFQ01qeDhDN0JkU3ZNYnBhVHYxS282S3ZZcHhpcGdBdTVjZmF2SisveDUxdzVhbzZqY0ZwUXBkbitIa2ZQVkd3SUluYmRjQnhkY2pzNW1NbC8zL1NCTU1jbFlHMlorOVF2UUxuNEphVGY3OFg4bi80NGVROWlFUUNBUUNnVUFnRU96NFp6bTVXUmwwN2p1czFERkY0ZVMwMVdvaFB5OEhzOGxJZE5IaWh6S2cwenNtTE0rZWRNUWZGWW03eGovMkJvYUlTT2RrYjBtaHorbGpoMUFvbEY0RlFGMzZEYWR6N3lGK0ozYUtNT2JuQnVRV2RTbkdkdVB0OXppUFZheFNvNVFMeXRhMWk0bXJYTTNyUkdkdEwvMkVndVYvVFdOYndoSjBobkRtLy9vVm8rNTlqdVZ6cHJGM215T09wMjdqVnZRZU9qb2doNm1SZHo3dS9QOUN5a2xXejU5SldFUVV4dy90NVkvdlA4UnNLa0NXWlRlM01hVlNoVWFuUTZ2Vll6Ym1jLzcwY2FjZ2FPT0t2MGxZOURzcXRZWkZNNmN3OHE0bmFOcTJNMDNiWE8vRitVTWlPclppeUtLVkN2SnpIUTdvSlZpN2NEWTVXUm1NdlBNSklxSmozWVFEcnRnTEYxVlpMUmFzS3M5bFNrWjRGcFdmTi8xTFRoelp6ODEzUDBtVDFwMHdoRWV4WWZuZkdQUHpHRFJxRXRkMTYrOHNiekVaTVlTWGJYTHQ3Mm1mazdSbkt5cVZtdnk4SEpRcXRWczA0Y2FWODVGbHU1c0xXTldhOWFsVXJUYWQrdzcxMUtUemM1TnlJaG1iMVVLY0I3ZnlJdUZkZVp6THpwNU1KaThuaTVyMW1wQ1pmcEZEaWR2b2RzTkk1L0djckF3M1J4NXdDSG44Y2VzOXp4SWU2WGcrTFdZVEcxZk1ZOHVhUmRTcTM1UUxLU2VaOGRYYjZNUENhZHlxSXcxYnRHUHNJNjhTWDdYMEpIbE9WZ1l6djM2SDNPeE1icnYzV1JvMHY0NUsxV296ZThyL21QNzVHOXh3ODUxdXIyTVJacE1SV2JhalVIZy90NTAvYzRLTEhuNXpLNXEwMzdkamcwZWhVY01XN2Z4R09nWHl2Z1ZRS0pUT2M5eVo0NGVaUGVWL1dLMVdobzU5c015UldzYUNmSklQN0taZWsxWWVveTVQSDAxaSsvb1Y3TnUrbnNmZm5zTG9CMTVrOW5lVG1mdnpaNXhNUHNEMWZZY1JYU0hlYno5ckY4M0diRElHN0RTalVtdDQ4TlhQbVByUnkwUlhxRWozUWJlVUtpUExNc2tIZHJGcTNnek9uejVPZytiWG9WQW9XTGY0RDVKMmI2RkwveEhVYjlxbTFIdHkvYkk1SE5pMWlUYlg5eW56dGRaaU5yRjQxdmZzM3J5R2lsVnFNUExPeC8xZUcrczNhMHZmRVdOWi90YzBwbjc4TXYxdUdrZWI2L3NnU1FvMnJwaEhYazRXWFFmYzVMTU5jRVRxTFo3OUE1SUV0OTM3SEEyYXQzVTd2bnZUR213Mkt5MDc5c0Jtc3pKditsZk9ZN1ViTnFkNXU2NGNTdHpHdk9sZkFuRERMWGV4L0srZitmMzdEeGo5d0l0bzlYck9uejVPblVabGQxM3poYzFxWVpuTGRmQ09CMTl5Y3dQMHhMblR4emgvK2dUMW0zbDJJQXZGK1MyVWJFdFl3dWxqaDZqYnBEVTlCNCtpUWJPMnp2Zmh4WE9uK2V2SGowazlkNW9SRXh3aWxHTUg5d0N5bTJBM0p6TTlvTTlXcUxDWVRXeFlQcGNtYlRxVmlyb0VoM09YdFhCUmRHYjZCU0tpS3dSOFAraUpzSWdvTEdZVEY4K2VLdlZlSzNJak9uRjRQNXRXelNjajlRSXZmREtEeU9nS1pGdzh4Mi9mdklkc3QzUFBjNU01Zm5nZksrZit3dGR2UGtidm9iZHpYYmNCSHMvRmFvMFdXYmFUblpsR1pIUUZ2K003bHBRSVFPVWFkWDJXODdWQW9vaXIvZHE1N00rZnNaak5kT3J0TU0rSXIxcVR1TXJWMkxadUtaMzdEa1dTSk5wZTM1Y055LzhtY1VzQzdYdmNnQ0U4a2k0RGJtTFYzNyt5Y2RWOHVoUzZzb0pqc1VIQzR0L1pzbm9oa3FSZytQaUhQVHFiZHU0ekZHU1pGWE9uODhQL25xTkR6MEYwN2p2MGtvcVg5bXhldy80ZEc0S3VkK3Bva3NPOUxqSTZvUEw2c0hCdWYrQUZVazRrdXowZWk5bDQyZWZpZ3VXdGUrcngxajIrSFFzRkFvRnZoQ0FMVUJiZXhOZ3pVa0gyZk9xelo2U1M4OE1IUk56OU5EbmZUOGE4ZmQzbEhLSVRkY01XR0lZV1c3R2J0aWFnYWR6YUlVUlFLQjFPUGlvMXVwNDNPdDFpN0dubnlac3pyVno5cXVvMkp1cVJONXpDRk51cG8rUjg5VVpBY1hEQm9PL2ovaU9rY1ZYZzdsaVc0NGN3Nzlya3Y2QUxyckZ1WlcxRHZzckZPWmNUVnlHR25KZmpKc2E2bkVnUjBlajdGOS9BU3VHUmhOLzVGTm91L2NuOTZjT2duWmVra2hFQUphemZMd1dHSVhlZzd6dWk5QUUvWDJyVXpkcWlhVjI4YXJoZ3pRSy9mY2xtOTVnN1phWHFqbGpXeTRTbVpVZlV6WXUvSEpzMnJjUmUrT05WTUVodURsbFh0NHRaMEVnU2htRmovWmZ6V0RldzZFNS9xQnUzQXJzZHkrRjlQdHRUdW9pYWJXbm5QUmV5MjhuKytpMWkzdmlXZ2hWenlKL2plZVhSbGNSNjlDQTVVejlFMHVyLzNkR3VBb0ZBSUJBSUJJSXJ3dGxUUjFtemNCWXQybmYzT0JFU1dmajkrcStmaXQzT3E5ZHBGRlFmQzJkT1FWSkk2SFFHbEdvMVdlbXA3TnUrbnVnSzhWUW9YQXdYRVIzTDU2OCtpTkdMZTdYVmFzRnFzVEQ1NmZGZSsray9jb0xIS0srY3pIUVd6LzRlclU2UFNxMGhJL1U4V2VtcEFUK09Tem0yVUxGai9YTDJiSGJFek5nS2Z4K2EvSXo3b2oycjFZSnN0enVqRmVVU3Z6MG1MUDZkVGF2bTA2bjNFTnAyN2N2VWoxN21xemNmSlRxdUVySHhWV2plcml2UnNmR1lqQVhzMzdFUmhWS0ozV2JGYXJGZ3MxbXhXUzNZYkRhc1ZndlhkZTJQem9zUXFsSzFXZ3dmL3pBYW5SNjlQZ3l0M29CV1owQ2owN201cjN6eTByMjA2M0VEbmZzTVplUEtlYXlZTzUwMjEvZWhmZmNibVBiWjYzejE1bU0wYTl1WmMyZU9rNWwrRWFWU2lWS3BRcUZVb2xBb3NObHM5QmsrRnB2TndxNk5xN0JaclZpdEZscDE2dVYxYks0VXZlYzFXaDM1dWRtY1BITEFvL0NyYzkraEdDSWlhZHEyTStzVy84R2FoYk44dHZ2eEM5NFg4anp6d1RRM2Q1TUxLU2VaTysxekxxYWM1TWJiNzZWSjRlOHNmWWVQUWFjM3NIWHRZanIwdXBIRUxRbklzaDJyMmN5SkkvdWRqbUxCMHJwemI2SmlLeUxiN1NqVmFobzBhK3NVSXhUazViSjE3V0txMTIzazVpVGhTWXlTdURXQjA4Y09FeFllaVZxcnhXdzBzbnZ6R2xScU5mV2FsSFkzT1hVc2lacjFtcFJyb3JNb1VxdFdnNmFzbVBNTEFEWHFOMkhCakc4S3g3U09wbTA3QXc3UmlOMW1jd3FXdkwwZkxHWVRXcTJPVThsSnJGdnlKMGw3dG1JcXlLZFZ4NTRNR2pVSmxWcER5b2tqN042OGxuM2IvMkhuaHBWRXhzVFJvbjAzV25ib1FWemxhczYrVjh6OWhmeWNMQWFQdm84R3phOERIQlBMRTU5OG14bGZ2YzJpV2Q4Ulg2MG1OZW8yWnQ3MHIxQ3BWS2pVR3M2ZWNvaFhmWWtmRHU3YXpMb2xmM284SmtrSy9wNzJoY2RqOXp3L21XL2ZlZEw3aytxQ3IvY3RRS2ZlUStnejdBN1dMNXZEdWlWL29sS3J1WFZTNEc0d25qaVV1QTJiMVVMOVpzV2ludnpDNUlGdjNuNkN0QXNwNkF6aHRPdldIN1ZHUy9XNmpiajcyZmRaTXZzSHRxOWJ4dloxeTZoVXJSWTMzSEtYMXlqYm5SdFdzbjNkTWxxMDcrWTN1aWtROG5PejJiWnVLYnMzclNFejdRSXhGU3N6NnI3bm5LLzU0YjA3V0RuM0YrWk0vUlNGUWtHejY3b3dmUHdqbUUxR2x2MDVsWjBiVmxLMVZuMzYrM0MwOG9YSm1NK1BIN3hBNnJrejFHblVncHZ2ZnRJcGhQWkhwOTVEc05sc3JQcjdWeGJPbkVKQmZoN2hFVkVrTFA2ZDV1MjYrbnd0ejU0NnlySS9mdUprOGtGcU5Xakc4SEVQT2U4Zmlpakl5eVZoOFIvRVY2MUpyZnBOa1dXWmgxNzlITFBaaEZadklEcTJJa3YvK0lrdGF4WlJxVnB0YnJuN1NXSXFWa2FyMHpQLzE2LzQ2czFIaWFsWW1lek1OR28xTEMxTTNyRitPVHMzckF6dUNYUGg5TkVrRnY0MmhRc3BKNG1OcjhKdDl6NWJTa0M2YXQ0TVRoOUxRcWNQUTYzUllqWVpPWDVvTDdKc3A3V1hhM3lvem04RlB0STl6aFZHeHU3ZnNhRlVoTEFyMVdyWFo4aVlCOUVid3QxRWptYVRrYzJyRnZEUHNyOVFxZFRjTXVscHA0QXNQQ29HV1paWlBXOEc4ZFZxa1p1VndjbmtnN1JvMzYzTWp5Y1laRmxtd1l4dk1CYmswZTJHbXoyV2lZcUo0K0N1emRodE5nNGxibk4rM2dMbDZNRTlKRzVOUUI4V2dWYXJ4Mm8xYyt4Z0l2bTUyVTducUNLS1hKNFN0eVpRczM0VGhvNTVrTHljTExhdFc4ckdGZk5RcWRYY2R0K3p4TVpYSVRhK0N2V2J0V0hoekNrc252MEQrM2R1WXNqbys0aXA2RzdFVVJUUCtkdlg3OUhzdXVzOWlyTUI3RFlyRjgrZEpuRkxBdldhdHNZUTV0dHRMeEN1NW12bnZ1M3JPYkJ6SXgxNkRuSnpxR3JhNW5vU0Z2L09tV09IcUY2M0VURVZLMU96WG1OMnJGOU8reDZPR05xT1BXOWsrN3BsL0xQa1QxcDI2SUZXcDJmbitoVnNXRG1QM0t3TVlpdFc0YWFKajFHbHBuZFJXK2UrdzZoWXRTYnpwMy9GeHBYejJKcXdoRVl0MjlONzJCM2xXcHppalVyVmF0T29aZnZpNTlGaUxoVkR1dXl2bjdGYXpJU0ZSNkZTcXpsLzVnUkplN1pTcTBGVHIrOGJUMFJYaU1kVWtNK1MzMzlBcXpOZ3NaaEozTHF1MUh2VEcxKys4UWk1V1JtWVRVYTJKaXh4bm51THZsc3MvRzBLUzM1M1gxVCs4QnRmaGVROUt4QUl5c2QvWHBDbGlJb0ZqY05TME92RWNTSG03ZXRJVDlxTmJERVhSd0VHM0ZHeGlFSlNLSUt2RDJDM0Y3cUpGTGVsdjNFVStodEgrYXlXODlOSFlEWml1R2tpbXVhK1Z3UklMbGFhVW5nRTBhODRWa1VvcTlSMEc3T2sxUkgxekFjKzI4cjYrQVZrZjlGUUxpaGk0dEMwS2hhU3lGa1ptSzZROE8xU0lGdXQvbVB6QUNrczNHM2xYeUIxUW9GY0VLamZteGZVR2lRWDIzNTdWbm81UjFTQ0lFUWxjazRtR1MvZFRjVEVKOTJFUHVwR0xZbDU2M3Z5Rjh3Z2Y5NnZickdFUHJ2V3VOOVVYUTVCbGhRVzRZdzVEUlJGYkR3Ums0cWpHdVRjN0lBaVAyMFh6N3B0Ujl6N1BQbUxaaUhuWmptZWQ2VVNTV2ZBZHY0TTFpQWQ1UHdQV2tIWTZQdUx0eTBXOHNvcXpwRmNIYktDaXl5VUMvSTh4dVZKZWdNS2x4VkFnVWJxdWFLSXE0eFV1S0pGenMvRm51cjlXdVB0T3FUdDJLdVVnTlFua29TNlVVdTBIWHVoYmQrZHpQZWVkSXNrTFF1RzRlTlJOMm1Obkp1TmVjOW04aGZOd2xiNEE2VXJpdmpDNTB1Mis0dzl0YWVlSS8zcE1ZN1BrMFliMUZpa2tpczB5MnJoYkRMNlB2eVBpQ2dVQ0FRQ1FlQmtaUVgrM1VjZytLOXk1TWdScWxhdFNwVXFwVmZaLzlmNFo4bWZ4RldxeHFCUm5pZmI2emRyUzV2ciszRHl5QUVVU2lWOVI0eDFUcFFFU2s1V09rZjI3WFN1cUZjcVZWU3IwNEFiYnI3VHpTbGcwS2g3c0htSmx3K0VlQzl4SW1FUlVSelp0eE5iNFhkdnBWSkZ0ZG9OM0J3QS9IR3B4aFlxNmpadVJkc3VmWUtxazUrYjQ1eHdBOGVFWnBQV25lZzdZaXlTSkhIZml4K3hjZVY4amg3WWhURXZsL1hMNWdiMEhGU0lyK3JtUmxDU3NJaW9vSjFDdERvRERacGZ4NkJSOTZCUUtMai94WS9Zc0hJZXlmdDNrcmgxSFdZLzM2bUtpSzRRSDNERVVsYjZSVTRmT3dRNFJDMFZxOVNnLzgybFJSTFJGZUxwTWVoV0FPbzNiK3MzSHNnWDZoS1RhVHE5QVowK2pMR1B2azdOZW8zZGpuVWRjQk1kZTkySVdxTWxOenVUbEJOSFVDZ1VOR3pSam5iZGIvRFkvbjB2Zklqa3cybXBkc1BtMUc3WTNPTXhmVmc0bmZzT3BVbUp5RTVQV013bXRxOWI2aWI2cTFpNU9nTW1QbGJLYlVhVzdadzVkb2p1aGM5aFdibDQ5aFRoVVRFWXdpSTVsWHlBWGtOR1VibDZiVmJPblE1QTA3YWQ2VFAwRGdEMmJGbEw4djVkS0pSSzZqZHRROTNHN3BGNk9abnAvREQ1T1hLeU1wejdJcUpqYWRHdUcyMjc5SFdMYzZ0YXEzNmhnR1k4U2J1M3NtUDljdFl2bThQNlpYTzQrNW4zaVlpT1pka2ZQNkUxaERIbTRWZEtPZW1GUlVReDd0SFhPSmEwbHhwMUhhL3h4WlNUcEJUKzdxUFdhR25jcW9OUDhVT1BHMitseDQzQlAzOTJtNDJoWTBJVGoxaXhxc1BwNy9qaGZjUlZxYzZJOFkrVWN2OExsc043dHdGUXYybXg4OUM1VTQ3ZmxIU0dNSWFPZVlCbTEzVnhtNFNPaks3QXJmYzh3NW5qaDltK2JobVphUmVvVnR1N2tDZzNPNU5LMVdzemFOUTlIbzlydElVWjlHc0FBQ0FBU1VSQlZMcWdQdE1LcFlyRUxldUlxMVNOL2lNbk9KMnhpbWpRdkMwTm1yZmw5TEZEN05tOGhzYXRPd0tPMk1TazNWdW8zNnd0TjAxOHRNd1JZVnFkZ1FiTnJxTjJnK1lNdUhsaTBDNUJYZm9OcDBKOFZmWnNYa3VuM29NNXNITVROZXMzWWNnZDkvdXNaN2ZaU0w5NGprRzNUYUp0MTM0ZVhZQTBXaTBWNHFzNHhXYVNKSldhL0svZnRBMWF2WUZ1TjR4MENuUmJkdXhCZElWNDFpejhqZk9uVDlDZ2VWdWF0YjIrVlB1MUd6WVBTUGhzTVJsWk5LdDA4c0NhaGJPNGtIS1M1dTI2TXZDMnV6MEsyVlJxTlNlUEhIQ2UyeVJKUVV6RlNuVHVNOVQ1V3JvU3F2UGJQMHYvNUVMS1NaOWxORm9keS82YzZyTk12NXZHMGJaTHYxTDdWODM3bGExcmwxQzdZWE9HM0hHL213QzBTZXVPSEdqZGtTMXJGMk14bTFDcDFWU3YwNUR1QTB1TGNTOEZaMDhkNWVEdXpRd2IrNURIaFFNQWZXOGF4OHE1MHpsejRnalY2elNrOTlEUlFmV2gwZXJZdDIyOTh6NFJIRUswcmdOdW9tV0hIbTVsYTladFRFekZ5dlFiTVpiNnpkcnk1dzhmT2U4eEc3WHNRUCtSNDkyZXY4am9DdHgrLy9Oc1hyMlFsWC8veWkrZnY4NERMMy9tSm9pcjA2Z0Z2WWJjenZaMXkxZzFiNGJQc1laRlJORzhmWGY2MytSOUVVQXdYSzNYemlvMTY3SmovUXFpWWl2U2M3RDd2SE9UTnAzWXVYRWxlYm5GdjN1MDd0eWJDeW1uc0ZrdEtGVnFWR28xUFFiZHl2eGZ2K0pRNGpZcVY2L05xdmt6VUNpVWRCOTBDMTM2RFE5SXdGUy9hUnNlZU9WVE5pei9tMjBKU3pDYkNvaUs4ZTlpVmhZcVZhOU50NEhGb3NQODNPeFNncXlDdkZ6bkFneHduRWRyMUczTWtORyt6OUdlVUd1MGJGMjdwTEFkQlhHVnF6SGc1b2tCMWUzVWV3aG1VM0JSMlNYdmNRVUN3WlZCa2tzdXk3b0dTQjNmTzJSdHFSbzBKL29sUjJTYWFjTUtjcjU5eDIyZlBTT1Y5TWVLYjl5azhFZ3FmRGszWlAwSGcrMWtNdGxmdms3TSs0RzdYWmsyTENmbjIzY0JpSGpnWmJRZEw5MnF3SktrUDNhcno4bjRraGhHVE1EZ0Vsdm1MeUpLM2FJOVVVKzk3OXpPL3VJMXpGc1RnaHFqZnVDdGhJMjZyMXh0aEdJY1JhaHFOeVQ2MWErYzdtYm03ZitRL2RrclpXcnJjcU9JcjByczVPbk9iY3ZlYldSTmZzYTlUTW5Jd2hWekE0NHNqSHpzTGV6WkdlVE4vQ1lvOFppMjJ3MkVqMzdRS1lncHduYjZHRG5mdlkvMStDSC9iYmpHb3dFNTMvOFAwN29sQVk4aFVHTGUreGxsa0QrYVpMeHdKN1l6eDFGV3FVSFVFKys2Ulg3bWZQYytwbitXQnRSTzlLdGZvYXJiMkdlWjNHbWZPcDJDMUkxYkVmWDh4ODVqV2Y5N0NzdStIWDc3Y1kyMU5POVlqM252TnNMSFBlbzhYckJ3Sm5tenl4WUxHRGQxaFZQTWFOcThtcHl2dkVjUXhrNmU3bnl1ZkpYVnRPN2tGaldhT3JGdjBNNXZrUSs5aHFiUWd0ZmZ1RHdpU2NTOC9VTnhIS2dMUmE5L1NWUjFHenZPSllXVTUza0ZRS01sN3V0NWJ2R2RtYS9kai9WWVVxbXh4bjIzQk5ScXQrdG4zRThybk9lMTlLZkh1RG1ndVVXZFhtYlM3aCtDbkIrOEdMWGsrei9qNVVsbEV1dDV3dlg5WWptNG02eDNIL2RUbzJ6RS9ienFrclFyRUFnRTF3cXA0M3RqR0Q0T3c0aXlyWUwzaEJCa0NRVCtPWExrQ0ZXcVZLRnExYXIrQzErRmhQSnpicmZaTUpzSzBMa3NiTHBVMkd4VzdEWWJLclhHNDJUdHBVYVc3Y2l5WS9MaVN2Ui9xYkRiN1VnU1pZNEZjN1pUNkc3bFR3aGd0Vml3V2kwVVBwazRua3JKK2J3cUNwMnFRb210MEluTDFUM0tVeG1iMVlyZGJzUHU4bjFad3ZGYVM1SkRMRkZXb1lNZ09HUlp4bW94WTdQWjBHaTA1WXFQQ3BTY3JBd2lvbUpJdjNpV21MaEtQajhUanMrTjkzUEI1dFVMS2NqTG9XS1ZHbFNwV2RkalRKWTNNbExQYytMd1BscDNkc3dkcEo0L1EweUZlSi9PTlo1d2pRaTdWakFaODFHclEvTjZXeTBXVGlidmQ1djB6MHk3UUhaR21sZkhxN0pnczFsRGVzNnkyMnhsZXZ5WmFSZUlpcTFZN3RjODFPK2JRSitmUU1wWnpDYlVRUzZHREFTcnhZSkNvU2pYK3k0dko0c3p4dzhISkJpMjIrM0lkaHVTUXVrMzl2TmF3R3d5Y3VMd3ZxQ2RwUzRYZVRsWmx6UXFyZ2habHJGWkxVZ0toYy8zc3QxdWQ3N3V1emF1NHV5cFk3VHUzSXNxZmlJRXo1OCtqc2xZRU5MelZ5aTRXcStkTnF1RnJQUlVZdU5MdHhISWVjNXV0NU4rOGF6VDZlN0U0WDNFVmE1ZTV2ZVN5ZWdRSVBtNkZ5MHJXZW1wcUxYYWdCeWtaTm1PeFd6R2FqR2owZW85UnZyK1czamdpY2s4YzFzTXpXcUVSajZ5NzVURUt6K2NZZHFVVjBQUzNyWCttNExndjhsLzNpRkw1U0orc0ozMXJYYS9HckNkTzQxbC8wNGtyUTU3VGlaeVRoYjJ2QnprM0d6cytibm9PdmRCMWNDeG9rck95U1QzMXkrdjhJZ0RSS0ZBMTJOUThiWnN4N2phZjlUYXZ3cEpRZmpFSjV5aUJjd21uNitmRkJXRHVtRnhscmIxOEQ3c21XbVhlcFJlVVphdzhMYWxYd3haMjdxK3c5RzBjYXpBMGJUc1NPNVBIMkxldlRtZ3VxWjFTN0RzM1ViRW5VK2hidG1oZUx6VjZ4RDk2bGNVTFBxTnZMK20rblRMa2twK1liME1EbG41Zi81SXdZbzVwZllyS2xRaTVxM3YzZmJwZWcwbWJOUjlTTHBpdTFwand1S0F4VmdBZWI5OVE5UXprOTBFTnlXeGhraHc0b3B4M1ZJa2xSckQ0TnVSWlpuOGVZV2l2ckxFN0xsK2FTbkhDdXFyRFcyWGZrRUxscXhIRDJLL2tPSVVuV2s3OVM2WElFdmRxS1hiZThPZWRyNjBHQXNjYm1LRlgwWnNmbGFRQ1FRQ2dVQWdFQWdFLzJVVVN1VmxFV09CdzVrcTFFS2RZSkFrQmRlWXRpRWdRalVackZBcTBRUXdtYTFTcXkvNzVFOGc3NTByL2Y0U3VDTkpFbXFObHN2NVRva29kTjhLWkFMWTMrY21VQ2MxVDhURVZTSW1ycEp6dTJUc1dhQmNhMklzY0RnMGhRcVZXbDNLZ1NXNlFyelArTWF5RU9yelJsbEZRYUY2WEtGKzN3VDYvQVJTN2xLSXNZQ1FYSk9DY1c5VUtCVEZjeWYvQWpSYTNWVXJ4Z0l1aXhnTEhKK2RRRnlUWEs4ZnJUdjNwblhud05wM2RZaTZtcmhhcjUxS2xkcWpHQXNDTzg4cEZBcTM2MjlKaDhwZ3VSUkNyQ0tpWXVQOEZ5cEVraFJvdExyL3hBS0RIbDNhOE9SSGY5RytTU1JWNDhyL2VGZHZUK2ZHd1VORE1ES0I0TnJsUC85dDJYV1MyM3JtaFA4S1ZpdVd4SzJYY0VUZXNSVTZpbVM5N3psalhsbXROdUYzRk5zZDUvN3ltVnZjWGM2Mzc1RHozWHNCOWFWdDI5VVJmVlo0VTIxUE8wL1doODlqdTNBbThBRmJBaGRFYU5wMFFlR1NiMjdldlFXN253akpmeHY2ZmlOUTFXN28zTTZmTjkzbmM2Q3UwNGpJaDE1emJtZC8rakxtSGVzdjZSaDlVVEpPelY0aUJxL003VmFyVGJpTGk1a2lKZzVWdlNZQkM3TEE0WFNYOWVGejZIb01JbXowZzBoRk4zRUtCZnJCbzlHMDZrVDJ0KzlpTytWWmNDU1Z1T203SEpHRnNzWHMwYmxITm5qWVYxQ0FwQzBlbzNsckFybFRQeTVWemhlV3BEMWt2djBZaGlHalVkVnQ3SGpNc2d3Mkc3TFZBbGFMMStlblhKaU5GQ3o5QStPNkpTaXIxa1EyRnFDb1dJWElCMS9CdUhvQnhyVUxBMnVueEk4UDhyOUVrQ1Vad2dpLzdkNHkxVFZ1WG8xaGlNUGFXRkdoRXVxR0xiQWNTaXhUV3lYamJrMWVYQUJWVll2alFLd3BwWjI3UEdFNWxJZzloQUxPWUpDdHRwQzBJMm0wWlk5TkxNbS82SWNsZ1VBZ0VBZ0VBb0ZBSUJBSUJBS0JRQ0FRQ0FUWEJyZU43RXZseWhVNGZPUVU1aEMwTitIdUd2VG8wc1ovUVlIZ1g4eC9YcERsT25sc0MyRHlXRGJtay9YQnMzN0xYWFlrQlJGM1BlMFVKWmcycjhIa2tta0xnTTNtK1BPRHZ2OU5oSTErd09rMll6dDlqS3dQbmcwcWZqQlk5SDNjMWJIR1ZYOWZzcjZ1UmhReGNSaEczdW5jdHAwL1EvN2kyVDVxWEgyVUZHVFpYQ0xKeW9wa0NDUHk0ZGZBWllXRTVlQnU4dWNFSHR2cGluSHRJc3dIZGhGNTd3dW82amQxN2xmV3FFdkVwR2ZJZk1XejhFVXFJYlM0SElLc1lEQnRXb2tVRms3NDJFY29XUG9IZWI5OUc3eTdGR0E5ZW9Ec1QxKytCQ1AwajV5ZmkvWElmalRYZFNWaTByTkkrakRDYTliRGR1NFVscVE5L2hzb3VRb3VDRUZvVUNqS3NOcXVIQ3Zrd2tiZWhSUVo0OXcyNzlxRXBuV25nT3FhTnE1MENyTEE0WkpWWmtGV2kvYnViWHNSWkNtcnVWeFRBeEU1UTlEaXdhdVI2SmUvdU5KREVBZ0VBb0ZBSUJBSUJBS0JRQ0FRQ0FRQ2dVQWdLQmM5dXJRUklpcUJJSVFJUVZhZFFrY2lxd1hiK1NEY242NHk5QU52UlZYUGtZRnN6MHdqOStjeVRIQXJGSVRmOFNDNnZpT2N1eXhKZThqKzVFV1BUajJoUWhGZkZYWFR0czV0ZStwNXpIdTJYTEwrcmtZaTduekt6WVVwOStlUHI3bklOZGY0VHdoQkJLaENRZVJEcjdzSnZlU2NUSEsrZnF0TVlxTWk3QmRTeUh6ckVRekR4bUFZTnM3aFJtT3hrUFBkKzE3clNDVnN2MlZqZnBuN3YxUVlWLzZOWmYvT2F5SjYxVGNTa2o3TThhOVNSZVREcjVQeDJuM1lVMzA3NWttcUVnNVpsaUMwKzNMZ1dkaHhQd1FlQTFsZVZMWHFvK3RkTEZhVjgzUEpuek0xWUVHVzdjeHhiS2VQb2F4ZUJ3QnQrKzdrL3ZKNTBKOGZSVXljbTV1a1BTTVY2NUY5SHN1cTZ6UXE3ajhsTUVHV1FDQVFDQVFDZ1VBZ0VBZ0VBb0ZBSUJBSUJBS0JRQ0FRL052NFR3dXlwUEJJWkpzTkNZY2pFZmJnSnFtVlZXc1JjYWZuK01CUVViRHliMHdiVi9vZVI0MjZoTjAwMGJtZCs4TUh5SGs1UWZValJjVVErZUNycUJ1MWRPNHpiMTlIOXRkdlhUcW5tVUwwdllhNE9jZ1kxeXdJU2lCeHJhUHZkeFBxbGgyYzI2Wi9sbUhadCtNS2pxaHNLR3ZXSzk2UTdWaFR5aWNNQ3Avd09PcG14VUk5Wkpuc2I5N0JucGxXcm5ZZGJkbkpuenNOeS82ZFJOei9JZ1dMZjhkMjZxalg0azZCVUZGMVkwSDV4eEJDMU0zYkVmVmtZSEdrd1pEOXhldVl0NjhMcUt3aU5oNWxDVkdlUjVTK0x6dm03ZXN3cnBpTHJ1OXdBS1NJS0NJZmVaUE10eDRHWDg1azVZa3N0SWNtdGk3VWhJOTd6QzIrTG4vdU5PeTVXVUcxWWRxV2dLRlFrQ1ZGeHFCdTNBckxnWjFCdFZIS0hXdWJaM2NzQU1rUTdqaC9TeExXTTRGRkZyb1M5ZXlIU0lWUnVaY0N5NUg5NVAzMlRjRGx3MjYvSCt1Skk1ZzJMTDlrWXhJSUJBS0JRQ0FRQ0FRQ2dVQWdFQWdFQW9GQUlCQUlCUDgrL3RPQ0xEazNtL1JIYjBFUkZZdWlRbnpROVNXOUFWV0Q1cGRnWk1Vb2RtNzBYVUNqSS9MK2w2QndBdHU0ZWo3bVBadUQ2a1Bkc0FVUkQ3MktJaXJXdWMrNGFoNjUwejY5OU1Jb2xScGQ5NEhGMnpZckJXc1hYZG8rcnlLVTFXb1RkdHM5em0wNUo0dmNtVjlkd1JHVkRVVmNaYmYzaiszY2FRakdvYWdFaGhIajBmVzQwVzFmM3F4dnNlemRWdVkyUFdFNWxFakdDM2NoRi9oMmdGTVlTZ2l5L0pTLzdFaVNtM0FuWkNnQ2o5cUx1UHVaa0hXYk8vTnJWQTJhbzZwVkgzQTRSVVhjK1JRNTM3enR0WTVVVXVqbFQwanE4bnpKVm12QVkvUGsxS1dJcTFUY1ZtNTJLY0dlSWpJS05McVMxWHlqVnJzSjNHem5UbEd3WWc2S21MaWdtakZ0V1l0aCtIam50clpqcitBRldTNkNVUUN6bDdoQ2dLei9QWTJrMDZPcTB4ZzVOenVvZmdEVURabzdyMmVYZ3FERWxHbzF1aDZEa1BSaGFEdjJKUGZuVDdHblgvQllOR3Z5TTlnS0JXanFoczJKZU9BVjU3SE1OeDdFbm42eHVObUdMWWg0b0RnYU5PdjlKN0dkUGVYY0RwLzRKSnBXSFFNZnAwQWdFQWdFQW9GQUlCQUlCQUtCUUNBUUNBUUNnVUFndU9yNFR3dXlpckJucFdQUFNyL1N3eWdURVJPZmNFWkoyYzRjSi9mWEx3T3ZyRkJnR0RZV3c1QXhvRlM2SGRKMUc0aXUyMEF2RlQxalhMdkFFWWNWQk5vT1BaRENJNTNicG0zL0lHZG5CTlhHTll0S1RlVDlMNEphNDl5Vk8rUExNb2tZcmpUcStzM2N0cTNIRHBXNUxjUHdjVzRDRW9DQ3BYOVFzSGgybWR2MFJTRGlLaWtzMG0zN2Fvd3MvRmRodFpEejVldEV2ekhGR2VXcDdkd0hhL0lCQ3BiLzVibU95bDNFSTF2OUNBSmRCVnkyd0FWWjZVL2ZVY3BOTWU3blZjNy84K1pNeGJoaXJ0dnh5SWRlUTlPK2U4QjlBR0N4WUZ5N0NQMmcyMENXeWYzeFE3QUY3K1JsTzNNYzI5bFRUbkdYdGwwM2NuLytKUERZUW9VQ2RiUHJuSnR5VmdhV1E0aytxOGpHZ3FCRlgxY2oyalpkbk81NG10YWRpUXlMSVBPdFJ6eVd0V2RuWU05SUJVQzJ1cjlPdGd0bmtYTXlpOHVXY0Rtelp4WFhCWHc3d1FrRUFvSGdQMGRPWmpwaEVWRW9TbnhmdTl6azUrVndNZVVrdFJvMDgxcm14T0Y5Mkd3MjZqWnU2YlVNd1BuVHh6bXlmeWRkK284b2RXeGJ3aExVV2gydE92WU1hbndwSjQ2ZzBlcUpxMXd0cUhxWEE3UEppRWJyTHM3UFRMOUlaSFFGRkVFc3FqaVdsTWp1VFdzWVB2N2hVc2VXejVsR2xScDFhZDZ1cTNQZndwbFRhTnk2SS9XYXRBcDZ6Q1pqUGhmUG5pWW1yaEpoRVZISXNvd2tCYjVZUXlBUUNBUUNnVUFnRUFnRUFvRkFJQkFJUVZaSXlYaCtJcmEwMHU0cHdSTDcxdmNvNHF2NkxhY2ZOQXJ0OVgwZEcyWVQyVisrRWJBcmtiSnlEU0x1ZlI1VjNjYWVDNVRGb2NSUEZKa245TDJIdW0wYlY4OEx2dDlDMUxVYkJ1M0twS3hhcTl4dHFHbzFES3E4czE3MU9paHIxSFBiRnpIaENTSW1QQkZZQXlWK3ZJOTg0T1dnWXpjQkN0WXVKQzhZSVo4SDFJMWF1RzFianV3clV6dUc0ZU13akpqZ3RzKzBlVFY1TXdKekRWTlVySUlpTEtKTWZmdHNONmFDMjdheWNzMXl4OXhaVHgrRFlHTDFmR0JKMmtQNjAyTUFVTVpYSmVycC96bVBaWC94R3RZVFJ3SnFKMnprUkxTZCtqZzJaQm5iNmVBajUwS0Y3ZndaY3FkK1JNUjlMenIzaGQxK0g1YmsvVmlQSGl4Vlhpb2h5UExua0NXNVRHcjZpamMwNzl0TyttTzNGdThvdzJjczU2Y1BrWDc5d3RGWEVHS2JncFYvb3g5NEs4WlY4N0FrN1FtNjN5Sk0yeEl3RExrRGNFUkFCaE5icUs3ZnpCRkRXTlRXOW5XWExWSTJkK3BIR0Rlc0tIYzdFZU1lUmR0MVFORDFuTmZYUW96cmxqci90eVFsa25yUG9PS0RMcStyVk5KUnp4aWNvMTcydDIvRGQ0VVJwR1Y0dndrRUFvSGcybVB6Nm9XWWpRVjA2VCtpbFBEcTF5L2VKSzV5ZFc2Kys4bHk5eVBMZG43LzdnTk9KaCtnMncwMzA3SFhqZjRyRmJKMTdXSVNGdjNPdlM5OFNIelZtaDdMSkN6K0E0dlo1RmVRZGU3MGNUWXNuMXRLa0dVeG0xZzFmeVkxNmpZT1dwRDF5MmV2MDZSTko0YU9lVENvZWtYWXJCWm1mL2NCTmVzM29VdS80Y1g3YlZaTUJZRXR4dEJvOWFnOGZJLys3ZXQzc2Rtc1RIelM0ZlpxTmhuNTVxM0hhZEttRThQR1BoVHdHRFBUTHBDMFo0dkhZOGVTRWxHVnVCOU8yck9GaWxWcmxFbVFsWHJ1REQ5OStDSkQ3cmlmRmgyNjg5dlg3MUtqYm1PNkRSeUpKRjBDWjE2QlFDQVFDQVFDZ1VBZ0VBZ0VBb0hnWDRnUVpJVVEyV3dFay9HeTlLWHQwcCt3V3ljNXQzTm5mSW50M0NrVThWVlJldmd6SDloRjNxOWZnS1JBUDJBa1lTUHZCSTNXdlZHenNaU3poejhrcmJaTVFpeHd4UFc1Umo3YXpwN0NjbUJYbWRvQzBBOGVqYjdNdFVQWFJyblFCaGxyNW9xTDAxWXdTR1dzNTRxbXpmVnUyNWFEdTROdUkreTJlOUFQR3VYZXpvR2Q1RXg1TCtBMndtKzdOM2dub2pJUS9XcjVCR3dBNlUrUHdYNGh4ZXR4dytEUnBRU0xBQ2c4dUNPWVRjNjI3QmRTc0owNTduVE8welJ2NXpOaXpvbFdoNlpWcCtJbWQyL0NkdmFrLzNxRlpFMStCc3YrSFg3THhiejF2WE5zL2pCdFhJbW1kV2UwblhvN2RpaFZSRDc0S2hrdlQwTE96M1V2ckM3cGtPVkg3T1lTSVZpcUxWY3NGbmYzb2pJZzUrVWc1K1VFWGMrZWVnN2p1aVhrelo1U3J2N04yLzl4Q3JMQTRaSVZxQ0NyWkhTZWFldmFjbzBsR0dTTEpTVFhWTGtNem1KU2VLUmJWS09jbjRkeDQwcVhSdTFleCtZbUNqVWIvY2RubHNSaUFVSWoxaFFJQkFMQnRZSGRaaVZoeVI4YzNMT0ZvV01lcEZJMXg2S1JsQk5IdUhqdU5IVWF0ZkFxeENtaWVwMUdoRVZFK1N5emZNNHZKTzNaaWlFc2duK1cvRW05cHEySnErVGZVY3BpTnJGOTNUSWF0KzdvVll3VkNnN3Myb3lwSUovV25ZSVRZNW1NQlpoTlJzSWpZOHJjdDFLbEppdzhrdFh6WmxLdFZuMXFOM1I4VDAzZXY0dFozNzRmVUJ2RHhqMU15dzd1MzBYeWNySTRtWHlBTmk1QzcrVDlPN0dZVFRSdDA3bk00d1ZZOWZldlpHZW1BWkNWZHBGRGlkdkljb2xKTmhuelNkeThscFRqaHdHb1hMME9uZm9NQ2FodHBjcnhIZDltczZGVXFxaFd1d0ZyRjgzbTNPbGpEQi8vU0NuSEw0RkFJQkFJQkFLQlFDQVFDQVFDZ1VCUUdpSEl1Z2JSOVJwQytQaEhvU2d5UUpZeERMNkQ4SEdQbFhKTktrTGVtb0NxVGlQQ0p6NkpxbFo5ajJWeXZwK01hZlBxb01ZUzhjRExhRHYyQ3FwT0Vmbyt3OXkyamF2SzdvNGx1SEtvNmpaR0VSUG4zTFpucEdJN0U0U3prbHBENUwwdmxCSlNXUksza3ZYWkt5RnprYnJXa01JajNlSThnOEcwY1NXR20rOENRTmU1TDNtenB2Z1dIUUg2SGpjNjQ5a0E4aGZNREs1VDJYNUozSHh5cDMrT3B0bDFTSVVUaklxNFNvUlBmSUtjTDk5d0sxZlNJVXYyNVhTblZEbWpFQUhrM09ERlVwZUwzQjgvS0xjamxmVllFdmFNVk9mblZITmRWL2psczREcXVvb3Q1WndzTEFlQ0YxdGVpK2c2OTNVVEd4di9XZW9RVndXQTBtVmkyNWFSRnZLeENRUUNnZURmUitlK3c2alZzRGwvL3ZBUmkyWjl4OFFuM2dKZzNaSS9VU2dVN05xMG1sMmJWbU8zMjdCYUxLalVHbWZVbmMxcXhXYXpNdWJoVjZoVHdyVzJDRm1XV1RIbkZ6YXZXa0RIWGpmU3NkZGdwbjc4TWpPL2ZKdmJIM3pScnlocnh6L0x5Yy9Ob2RmZzI1MzdMcVNVRnU1YnpDYXNGclBIWXhVcVZVWHBaeUhQcm8wcmtTU0p2SndzZG01WTZiVmNrOWFkMExrNFV1WmxPNktCclJZektTZVRmZlpSRW9WQ1FlWHFkUUFZY011ZG5Fdyt3RjgvZmNMZHo3eEhaRXdjbGF2WER0aDFxMGJkUnFYMkhkeTFHVm1XYWQ2dWkzUGZ6ZzByMGVvTVZLcFdpOXlzREo5dEdzSWp2Y1pWV2l4bXpJVUNjVm1Xc1ZvdHptM0hQb2ZEVjlFK1N4Qk8wQ3FWWTlHT3ZWRFkzblB3S1BSaEVheWFONE1MWjA1UTNjTmovYTlnZWFSMDFLWkFJQkFJQkFLQlFDQVFDQVNDeThBams1R0s5QkVDd1RXQ0VHU0ZrTWlIWGd1SmVNUlYzT0lKVGV2TzRCb1RJRWtvNGlyNXJLTnQzeDNEaUhGdTllU2NMSWNvSVFRT1NVR2owYm5IUVpsTmpnbnY4bUF4Qnk4SVVTckJWY2hSbGpZVWlqSTloOWFVazJTK1ViWklEUUIxZythRTNYNi9jenR2MWhRc1NjR0xKZXgrSmdIOG9lM2d2b0xkdkhORHdIV2x5R2lpWC9nWVZkMG03bTFzVFNENzY3ZkFaZzFxTExMRkZIcVhPcFhhOFQ0cHdtSXBkMXdoNEZsa0U2SjdDT00vU3pFTUgrY1l1MWFIWWRoWThtWis3Ylc4WkFqSE1HeXNjOXV5YndmV3czdERNNWh5SXVka2tUdjljeUx1ZjhtNVQ5dWhKK2FkR3pGdFdPN2NKNVYwL1BNeDRhUW9JWFN6NTJZNy8xZFdxVW5NNjkrVWViemh0OTlQK0szM0JGVW42NE5uc1J4SzlId3dSUEdBNWwyYjBQVWFERGl1TWFwNlRiQW1IL0JaUjFHaGtwdWJtU091OFBKRjZCbUczSUcrWitCUlN0NVF4dnQzL2loSjBYTlZoSEhsMzRIM1Y2WFlPY1NlZWk3b3ZnVUNnVUR3MzZScXpYcE1ldlo5cklYT2lvY1N0M0VvY1J2RHhqNUV5NDQ5QU5pNmRnbkwvcHJLNDI5UGNRcVNabjM3UG1lT0g2WmE3UVllMnpVWkM1ai82OWNjMkxtUkRqMEcwdSttOFVpU3hOaUhYMkg2RjIvdzB3Y3ZNSHo4b3pSbzN0WnIvZlhMNTlLNmN5L2lLbGZEWWphaFZLcjQ5aDN2RVlxZWpqMzAydWRZekk3N3Mrek1OR1JaZGdxM0lxSml5VWc3ejRuRCt3RllQUHNIbjg5Vm5VWXQzQVJaMlZucGdDUDZjZlBxaFQ3cmxpUXNJb29uM3YwZUFLMU96NGdKanpMMW81ZFlQWDhtdzhZOVRHUk1ISzJDZE94eVplZUdsY1RHVjZGV2cyWUFwRjFJSWJsUTRQN3B5L2Y3cWdyQXZTOThTR3pGeWtDeE9NcGFlSi9iNzZieFRtSGVsUGVlcGtHenR2UWFVaXlhKytqNXUybDlmUjg2OUJqbzNMZDMyejlrWFBSL2YxSlE0SWhjVGo2d0U2UEx3bzdXblhweExDbVI0NGYzMFhYQVRYN2J1ZEpZRHV6Q2NyRHNMdHllTUF3ZkY5TDJCQUtCUUNBUUNBUUNnVUFnRUFSR2s1T0pjRElSUytQV3FKdTB2dExERVFnQ1FnaXlRb2lxenVWWkpXclp2d05ONjA2ZUQ4cDI3QmZQWVQxekhOdlprOWpPbmdJZy9NNG4zY1JZNXExcnlmbjVFMkxmL2hFcDZ2SUxzblRYOTNWejR6RnRYdTNYd2NjZjJkKytFMWcwbXd2NmdiY1NOdXErY3JXaGJ0R2VxS2NDaTdGd3cyejBLNGp3aGFKRUpJbnQzS2x5dFZjbWxDcDBYZnU3N1RKdFdSTnc5WkppTGdEVFAwdkorWDV5bVlRZk9kKytTdzd2QmwzUEs1S0MyUDlOUXhGZjFia3I4NzNIc1I3Wkg3bytYTHR6RVFmbXpacEN3Y3E1cGNvb0sxUWk1dDJmZkxaanowakZ1SFlSdWtJWE9uM2Y0UlNzL050clJHTFl5SW5GYmx4Mk83bS9mbEhHUjNCcE1HMWFoYlpUYjZkYmszblhKc3lKVzkwTGxSQkZ5bWFUMS9ZVTBiRnUyL1pzRjFHaVFsRys2RkNWMmwza0dRaGVuQTFEaVhubmVqZVJrYlpkTjcvbmk1TFhHVk9RNThieW9xeGNIU3BYdjZ4OUFxanFOM01Ub2xuMjdjQjI3bFRnOVF0anBnQ3NLU2RDT2phQlFDQVEvTHZSR2NKSlByQ2JBN3MyczNYdFltcldhMHlMd2dnOHE4WEN0blZMa0pCSVBYK0c2blVhY3Y3MGNRNGxicVAveUFrZUkrU09IOXJML0YrL0ppczlsYjRqeHRLNVQzRWNkbXg4RmNZLzlpYXp2bjJQV2QrK1I5c3VmZWs5ZERRNlE3aGJHK3VYL29YVllxYm5ZRWUwK08vZmY0QnN0M1BYMCs4V096WVhzbmpXOTFndFpvYU1lYURVV0RSYUhWKzg5ckRidmlMaDFvQmI3dVRnemsxb2RYckdQUElxR28zbmU3SDlPemF3ZHRGc2xDWHV0WXBjcGdiZWRqZnhWWUtMVkN5SzVpdWlXdTBHM0hiZmM5U3EzelNvZGp4eDl0UlJ6cDQ2U3ZlQnR6ajNyVnY4QjBxVm1sdnZlWnJNdEFzc252VTlBMjZlNkhUcEtrbDRaRFR2UG42SDI3Nmk3UUczM0VuTER0MngyMngwNkRHUXlKZ0s1THNzTk9oMnc4MVVxbGFML054c1ZHb05HcTJPL1RzMmNDekp5MElBRHlRZjJPMFV5cm1pVUNpdURVSFd3VjNrejUxMnBZY2hFQWdFQW9GQUlCQUlCQUtCSUlRWWhpTUVXWUpyQmlISUNpVm1JNFRDekVTakxmWGp0bHMzKzNjU0pzdlkwODVqUFhVVTYrbGoyRTRmeDNybW1FT0E1Y0dsUzFFaEhzUHc4Y2c1bWVSTyt5d28wY3lsUU5kN2lOdDJnWWdydkNiUmR1cU5GQkh0M0xaZlNNRnlvT3dya0FzVy9rYmU3Q2wreTJsYWQwWXV5TU9TdEtmTWZRV0N0bU5QTnpHV25KMkJOZm5ncGV2UUpjWkZ6cy8xNlBZbEJ4aWJsai8vVjNUZEI0SGFJUkNLbVBRc1dlODhYa3JvcG01Mm5WTzRCWTdvMEtBaUp5OFR1Vk0vSnJwT0kvTG5UZmZvVmxUU0ljdW5JTXZsTlFXd1h6d2Jta0ZleFpqMzczQzhud29uYXpWdHU1STN5L2RuVGR1Mk9GcEh6czNHc24vSEpSMWpLVUxsUmxmUzVjNFAraEx1V0FYQnVHUFZySWNVR2VQY3RnVVpteVFRQ0FTQy95NnlMUFBQMHI5WXUzQVcxV28zWU1JVGIySzFtSkVrQ2F2RnpOeWZQeWNqOVFLMUd6Vm45cFQvY2ZQZFQxR3pYbVB1Zk9vZEtya0lpY0hoUUxWMjRXeDJiVnhGWkV3Y1l4OTV4ZW5RNUVwVWJCd1RubmlMaFRPL1pmcy95em13YXpQZEJ0NU02MDY5MEdoMW5EOTluRTJyRnRCcjZPMkVSMFp6ZU85Mmt2ZnZvcyt3TVZTdFZiOVVleHF0RGttU3FGcXpuc2ZIOS9qYmpudVA5Y3Zuc252VEdoNTQrUk1BamlZbGN1TElmbm9OdVoycU5ldVJrWG9lblQ0TWZaaTdBTlRNVmdBQUlBQkpSRUZVT0t6SUZVdFZRcEJWRkZsWXAxRUxLcFM0enlzTDladTJBUndSakxZZ0hYdFZLZzBxdFdOOG0xYk9CMENqYzl4L25UOTluTVN0NitqUWN4RDFtN2JoNUJHSE9MNVN0VnJVck4vRVkzdXliT2ZXZTU0R1lQVzhtV1NrbmVlbWlZOFYxcXZOMUk5ZTV1SlovOEx4VHIySDBPK21jZHg2enpNQlBRNjd6Y2JiajQ2aWMrOGg5QjUyaC84S1Z6bHhQNis2MGtNUUNBUUNnVUFnRUFnRUFvRkFJQkQ4QnhHQ3JCQ1MvdnhFN0tubnk5MU83T1RwcFFRRHJ0aE9KWk4yMzJCa1kwSEFiZWJQbTQ2azFwQy9hQmF5eTZwWk45VHFvSjFoSkVYZ2s5eEZxT28yUVZXck9GTERldUl3MXFQQmkxeXN4NUxJK3VCWmwzYU9CTjFHS0xoYXhuSFprUlJ1TVhjQUJXc1crSzVTSWlyT2lkbEl6dmYvdzdRNU1LR2c5dnErYUR2MnduN3hMTWIxeXlsWThqdHlZYXhHcUpDaVlnZ2I3YjY2My9qUHNrc2EyYVlJaTNEK0g2and5aHYyakZUeUY4N0FNSHc4QU9xR0xUQ01uRWorSDhVUk1GSlVESkgzdnVCMHo3T25uaVB2RDk4Uk1WY0tlMllhNlUvZDRUV0tVQ3JwcE9BanNsQlpzVXJ4aG16SDV1TzhuZlgrazA2blFXL0VmakxiK1gvK256OWlYTGZFWjNrcExJS1l0eS96ODJ5eFlONi93K2t5cHF4Y0hXV1ZtdGpPbnZSWVhOS0h1YTB1TU8xWUgzeWNhem5KbWZvUnB2SkcyUUxoZHo2RnJzZWdnTXBLK2pDMEhYbzR0KzNwRnpIdldCOXdYOXBXN3E1aWxrTlhSL1NuUUNBUUNLNXVjakxUbVRmOVM0NGUzRVBMamowWmVPdGRhTFE2WkZrbWFjOVdWdjM5SzVucEZ4ays3aUVhdGVyQW56OTh6QytmdmtyN0hnUHAzR2VvVXdCa0xNZ2pZZkVmYkYrM0ZLdkZRbnpWbWpScTJaNlVrOG1rK0JBSlY2NVJoNnowVkRMVEw3RDA5eDladTNBMnZRYmZ4b1dVazloc1ZoSzNyQ054U3dKWjZSZUpyMXFUVHIwSGUyM0xHNUlrRVI3bEVDMmZPWDRZU2NLNWZYRFhaaXBXcms3blBvNUZPd3RuZmt2YWhiTTgvUHFYemtnK3dDbU9LdWxxVlJSWkdPYXlVQ1FZWkZsbTA2cjV6bTJsU2sySEhnTlpNWGM2MnhKODM5ZVZwUGZRMFhUcFA0SzBDeW5zMjE1OEQyRzMyMWt3NHhzMFdoMWQrZzBQdUQxSlV0Q29aUWVNQlhta1h6eUhVcVdpVWNzT2JtWGFkUnRBbC83ZTI1eisrWnRCUFFZQWhWS0pScXZEYU13UHVxNUFJQkFJQkFLQlFDQVFDQVFDZ1VBZ2NDQUVXZGNvd1lpeEFMRFp5SnY5bmM4aUVaT2VJMkxTYytVWVZXRG9TN2hqR1ZlV3pSMUx6czNHVWpLMjdBcHd0WXpqY3FQck5SaGxwV3JPYmJrZ0QrTnFMNElzU1lHKzczQU1OOTlaNnBEOVFncFpuNzJDN2RUUmdQdFd4bFlFUUZHeENvYmg0ekN1WFJoYVFaWktUZVFEcjZDSWNvKzIwL2NiQVFvRitRdG1JT2RraGE0L2NEamp1Ymc4MmIwSko0TWdmOTUwTkcydWR3b2dEWU5IWTBzNWlXbkRjdERxaUhyc2JhVENpVERzZHJLL2VTZmt3cmFRNGtOa0pXa0RkOGhTMVNoMmJiQ25YUUFmemdmMnJBenNHYWtCRDlHZW4rdTN2T1RqY1Z4S3pIdTJPQVZaQUpxMlhTaFk2Rm1RcFduVjBjMnhMZGdvMTJzVlhZOUI0Q0x1TTY1WkVMZ0lVNUxRZGltT2NMV25uZzhxNmxBZ0VBZ0UvMDBPNzkzQjNHbWZZN05hR0RiMklWcDI3RUZtMmdVU0Z2L0IvaDBieUVxL1NLMEd6YmpwenNlcFZCaUxlOHVrcDlpOGVnRUppLzVnVzhKUzZqWnBTYU9XSFdqU3BqTUhkMjBpdmtwTkJ0eHlKeWtuazFtNzREZTMvaXdXQ3phckJaM2U0TFpmcmRYeDBLdWZzeTFoS2V1WHp5V3VjblhpcTlWR0h4YUIzaERPZ2QyYk1SYmtjL3Y5OTZCUUt0bTlhVFZMZnYvUnZXMnpHWkI1LzBuM1JSczlCNCtpWTY4YkFjaE11OENaNDRkUnFkWE0vT29kQm82YXhFMFRIeU1uS3gybFNzM1prMGM1bHBSSXZ4SGozTVJZNElodEJGQ1ZpS291aXVuYjdPMjdpQmRxTldoRzdRYk5rR1daaEVXL08vcXdXdEJvdEhUb01aQm1iYThudmtvTlova2RHMVp3N3RReGV0NTRHd1l2QzAycTEya0l3Sm9GdjZGUXFyQVZ1bGNuNzk5RnlzbGsrbytjNEJTaUZYRmsvMDR5MHk2V2FxdGE3UWJFVlhaODMwcmF2UldiellwU3BTSnhhd0tOVzNWRVhmamR3VmlRUjRhUEJRWldEdzdhZ2FBUGl5QS9ONmRNZFFVQ2dVQWdFQWdFQW9GQUlCQUlCQUtCRUdTRkZFbWpDOXBoNnIrR1pBaEgyN0dYYzFzdXlNTzRjZVVWSEpHZ0xFaFJNWVRkTXNsdFg4R3l2eHd4ZXlWUTFXNUkrTVFuVU5WdVdPcVk5ZWhCc2lZLzQ3R2VMeFJ4bFlzM1RFYnM2YVVuTU1xS3BOTVQrY2licUJ1M0tuMVFyVUYvd3kzb2VnNm1ZTm1mRkN5ZWhad2ZHZ0dUc2tJbHQyMjVNSHFsWE5oczVIejdMakd2ZndOcURVZ1NFWk9lQmRtT3J2c2dWSFViTzR2bXo1Mkc5ZkMxNitZajZkd25GWDBLc3VvMGN2NXZQWEg0a28zcGFzTzhlN1BidHZhNnJoUXNuT214ckxaZGQrZi9jbjR1NW4zYkwrbllQQ0dWd2JYUll6dUJ4aFZLQ29mb3NnaWIxYS9ybnl2YURqMVJ1a3phbXJhdURiaXUxeUhwOUVTLzhpWEdoTVVZTjY1QXpzb29kNXNDZ1VBZ3VMb0lqNG9tS2lhTzRlTWZKcjVxVFFBTTRaR2NPWlpFblVZdGFOV3BGelhyTlhhckkwa1NuWG9Qb1dYSG5teGR1NWc5bTlkU28yNWpkSG9ERXg1L2s0am9Da2lTUlBVNkRlblFZNkJiM2JXTFpwT3c2SGVlZk85SEZCNnVrWjM2REtGOWp4dFFGc1lDMXF6WG1OVHpaMWcxZnlZZGVnNmllbDNIZlZUVld2WHBOWFIwUUkreFZyM2lPTDdkbTllZ1ZLcFFLSlJZTEdhbWZ2UVNveDk0MGZuWTF5NmFUWFJzUlZwMjZzbnVUV3RvMWFtbnM2N05aa1dTRktXRVdncUZ3ODJwS0NMUUg3SXNZekdiNkRkQ1QrMEd6VkFvRkR6NzRTOEFMSjc5QTNzTGhlZzE2emR4UmdsbVo2YXg5TStwTkdyWmdXNERid1lnSnlzRFEzZ0VTcVg3enlySEQrMWwvNDZOZE80N2pJMHJITkhIRFpxM1pkaTRoMm5Sdm11cDhXeFpzd2lGQitmcGZqZU5jd3F5OXUvWWdNNFFqc1ZrWk0yQ1dlemZzWkZiSmptaURBL3YzYzZKSS91OVB0NjhFdDhyUG5ucFhrd0Z2cDJ2bnA3OE01SFJGY2dwZEI4VENBUUNnVUFnRUFnRUFvRkFJQkFJQk1FakJGa2hKT2JkbjY3MEVNcUY3ZXdwNU56Z1hIK1VsV3NnUlVRRlhGN1hkWUNiQzVCcC9YSW9aelRidFlDMjZ3RENTc1Q3bFJ1TnV5TlErSVRINGZiN3k5MXN6bmZ2WXptVTZMTk14RjNQSUJuQ25OdHlkZ1lGUzJhN2xaSENJakNNR0krKzczQm5KRjVKckVjUEJpM0dRcWxDRVYzc1hHVk5PUkZjZlI4b0tsWWg4cUZYUzRuSGJPZE9vNnhjM2JrdDZmUVlobzVCMzNjNEJZdG1rYi9zVHpDVjczMnNyT1FlVTJwTFBWZXU5cHp0bkRsTzl0ZHZFL253cTQ3WFFhRWc0cjRYM2NxWU5xMGsvKzlwSWVudlNsRktrT1hsOVpEQ0l0eGVTK3V4UTVkMFhGY1Q5clR6MkZKT29LenFjTmRRMVcyTUlpb1dlOG1KTnJVR1RhdmlLQnp6amcwK1hjUXVGZUVUbmlCOHdoT1hyVC9OZFYzY3hKN21IZXNERjBCcGRJVGRjbmZ4dGl4alhMdXcvSU5TYTFGV3EwM1k3ZmNUZHR1OTVFNzd4THNUb1VBZ0VBaXVTYXJVcU11azUvNkhKRWw4L3NvRDVPY1ZPeEtkTzMyYy9UczIrS3cvWXNLamRCOTRpM003TWlhdTNHTXFFbU9CSTJwdi92U3ZpSXFKbzllUTI1MzdLMWFwUVVVWElYSWdtRTFHdHE1ZFRMMm1yVGw1WkQrajdudU9tVisvdzIvZnZNc0RMMy9HbVJPSE9ieDNPemZmL1NSWjZSZVpOLzFMbENvVnpkczVSRXhXaXdXMVJsT3EzU0YzM00rUU93TC9IblR1MURHK2UvOFp0Q1Zjd256eHo1SS9rV1U3ZlVlTUFTQS9MNGR2M25xY3RsMzcwbWZZR0xleTJ4S1dFaGxkZ2V2N0ZRdXlBRnAyNkk0blJqL3dJclVhTlBQYTk0V1VreHpadjVOV25YcHhZT2RHeGp6ME10OVBmcDZ0YXhjRGNGMjMvcVhHNE1vM2I3dmZUM1h1TXhScm9XTnJka1lhMjlZdHBYbTdyazVSSERoRWY5RVY0am1XdE1kcnV3S0JRQ0FRQ0FRQ2dVQWdFQWdFQW9IQU4wS1E5UzlHRVJPSHFtWTlWTFVhb0tyVkFFWEZ5bVMrY3EvWDh2bHpwbUxhdkRxb1BpSWVlTm5OOGNvZnVoSnhoUVdyeWhaWGVLMmhNSVNqaUsvcXYyQjUraWdScjFkbS9EalM2QWVQZHNTWnVaRDcyN2ZGVGxGYUhZWUJONk1mZUp1YmFDdFVLQ3RXY1JONDJVNGZDMG03dWg0M0VqYjZBU1NkM20yL2VmczZzcjk0SFZYZHhvVGRlZy9xUmkyZHh5UkRPSWFiNzBJL1lDVDVDMlpTc0hJdVdNb1dDYUtxV2QvNXY1eWZpeHlDeU1JaXpOdlhrVHY5QzhMSFBsTHFtQ1ZwRHpuZi9TOWtmVjBwcExCd3QyM1o1RG5XVmRPaVBVaVNjOXR5OU1BbEhkZlZobm4zWnJSaEVWajJiTUc4Wnd0MkR4R1ZtdGFkM0dMN1F1SDBkQzFndU9FV3QrMWdyazhSNHg5RFViR0tjOXUwZFMyMnMrV1BLNVJjSjRvVkNrRHlXbFlnRUFnRTF5NVM0YjJKeVZSQTlUb05hZDZ1bTk4NjJabHByRm53RzdKc2Q5WXZJdjNpV1E3djNlR3gzcGxDTWZxV3RZdVFQQ3lhQ0l1SWNncWdBQklXemViTThjTk1lUHhOSkVuaTNPbGpaR2VrMGJCRk8xSk9KZ2YwK0NwWHI0TkNvV0RUeXZrb2xTb2FORy9MeVNQNzBXaDEzSGJ2YzJSY1BJZFNwV1Q1bno5VHQzRXJtdnlmdmZ1T2I2cmNIemorU2RLMFNkTzlCMUFvWlpTOTl3YlpRMVJRUkVIY2UxeEZyL05lOWVjZVY4VnhCUVFFbENWNzcxbEttWVVDQlVvWkxiU2xleVhOenUrUDBMUnBrZzRvb05mbi9YcngwblBPYzU3ekpFM09PZTN6UGQ5dmh4NEF0T25TaCsyckZ0SzhiUmZjUFJTWWpBWmtiamYvSnd6dDlmc2ZSUzEvVjhuT1NPUFkvdTEwSHppYWdPdlhlMCtWTjIyNzlTVisyeHFheG5hZ2NmTTJ0dlp0dS9XamZZOEJ1RmQ1Z09aRzdkbXdqSUNRY0JwR3R5RDVXRHord1dFOE52MWovSU5DT2JaL093ZDJyT1B3bnMwdTl6Zm9kVFNON1dCYkxpOGZDWERsNGprTzc5MU1zemFkN1g3dUFFRmhrU1FkMm9OV1U0ckMwLzVlV3hBRVFSQUVRUkFFUVJBRVFSQ0Vtb21Bckhwa09IbTQyakpadGVYZXVuUGR5alM1SzNCcjBCaTNCazJRTll6R3JXRTBiZzJiSXZIeXNXOTNreGw4YnBZOHRnT3k4SXFuYmczbmtqQmR2WFFIUnlUVWxYdlgvcWp1ZTlSdW5TSHBFTHE0TGVBbVJ6bG9ESjVqSDBMaTdlZXdyMFdyUWJ0OU5jcFJGVS9XVjgzeVZSdXlLay9pRzJzNUVlU0tXNU1XcU81L0NubWxTWXB5dXZqdGxNejZETXhtak9kUFUvVHh5N2gzNklscTRoUElJaHZiMmttOC9WQk5lZ2JsOEFsb1ZzMUh1M3NEV014MUcwZWw4b0czNG50aExpb0FnOTVhdXJBU3FiY3Y4cWF0TUp3OVh1L0h2SjJrS3Z2em5VWHJJaUNyZlkrS0JiMjJ4bXh3dDRLa1V0WUpBQ3kzNzlqcUZYTlJMLzV2dFcwVVZjcks2azhldnRYRGNzcDRPUVZ6WHZaTjkrUFdLQVpwVUdqMWJhSmpjV3RXTVpGcXlycUM0ZlN4V3ZYdk9XNEtIbjJHVnF6UTYxQXYrZm1HeGxxVlZPVnR0Mnd1eUsyWGZnVkJFSVEvcitEd2huWmwrblJhRFQrOC95SUR4MHlpWTYvQnR2WFpHV25zV3JmWWFSODVtZWt1dHhtTjFvY0hkcTlmNm5SN1dNTW10c0NjakxSVTltNWFqdHpkZ3hYenZxRW8zM29kQ204VVRmTzJYZmpsODMvVzZqVk4vMkllWnBPSnVLMnI2RHY4WG1TeWluc2hoZEtUOEViUjdOdThncHlzS3p6OTl0ZTJiUVBIVE9MSEQxN2l3UGExOUJzNUFZTmVoMXh1L2YzaDR0a2tERGZ3dTNlam1GaTAxOHYxS1dzWlpMUnAyUnk4L1FMb045SStlSHZRMk1ta25EektxbCsvNCttM3Y3WUZMYlZvMXhYQWxvWHFaaFRtWlpPY2VJQ2g5ejVpdDc0OE1Dd3dOSUptYlRyUm9wMDF1K25SdUcya25qNW1LMmNJc0hmVGNuejg2djd3VG5panBnQmN2WFNlcHEwY2YxY1NCRUVRQkVFUUJFRVFCRUVRQktGNklpQ3JIcFhNL1FwejdyV2I3aWZnaTRXdXN5bTV5ZkhvMnM4YWZCWFpHTGZJeHRhc0hKSmFaTTN3VUlCTUJpYlRUWS94UmlnR2pyVmIxdjVOc21NQjZCTGo2NjBFWFRtM0ppM3dIRnRSbXFKczNlOFlVbTgrMjQveFVvclQ5ZkkyWGZCNTZpMjc3RlNXb2dLS1ozNEtnTy8wejVHM2JPOTBYMTNDVHRTLy9ZREZiTFlMeUpJRlZoOGs0WXg3bXk3MjQ3M3NmTHcxa1lVM3duUDhJM2gwNisvNC9iR1kwYXlZaDJiTlFvZjk5SW54Nkk4bm9PZy9FdFc5MDVENCtOdTJTZjJEOEpyMkQ1VEQ3a1c5WkNiNnhQaGFEa1ptRnhCV0h6L0hjaEpQRlY0UHY0aEhyN3VjSHpvaUN0KzMvb051M3hiVUsrZGh2c0hQcWRlVWwxd0dRZGtkN3habGlwTlZLckdDUVcvOVY0VkVvY1NqYzhXVC8vclRpVGVjMGV4bXVEVnBZYmRzMFRwbXFicGxhcHE0OUZEWUJhM3BqOFdEOGZhL1J3QmxXMWFnMitjNjIwTnRlVDM2R29yK0k2dHQ0MW1sekk5MjU5cGE5ZTA1ZmlxZWQwKzFXMWU2K0wvMWNpOEFJUFVMdEZzMjVkVlB2NElnQ01KZmgwR3ZSMTFTaEZUcXZBUzRNeTNhZGVPVmoyZXhlOE5TZWc0YWc1ZHZ4ZjNxN2cxTDJiTmhHZE0vbjRkVUpyT3QzN3BpUHMzYmRyWXJuYWZ5OGlVb0xKS2cwRWlDd2hvUUdCSkJZS2oxWDdrZWc4YlF0Zjl3cCtNNGtiQ2IzUnVzZ1Y5S2xSZGhEUnJUYmNCSWtvOGRzR3VYbW55Y25Xc1g0YUh3Wk5tc0x6QWFEQmlOQm93R1BXYXptZmp0YStqVTV5Nk1CZ051MXg4dVdMM2dlMG9LOHgyT1daTnByMzZFNW5vbTJ0cGt5SXJic3BMTEthZm9OM0lDVnk2ZVJWZW1RVnVtUVZ1bVJxdFI0K01mU05yNVpEWXZuOGU0aDUrdjgzZ0F6cDQ0Ukc3V1ZZZjEvc0ZoTkdvYVMyaGtZenIxSHNMSncvc2Mya3g0L0RXNzVSTUhkK1BqSDBTREpoVWwyQ2M5OCtZTmphdEJrMlpJWlRJdW5qdHBGNUNsMTJtUnUzczRaR1lUQkVFUUJFRVFCRUVRQkVFUUJNR2VDTWo2cXpFYVVFMThBbWxBU0kxTkxhWEZHTk5TTWFhZHYvN2YxRHNXakNYeDhjZWpVZ2tFUzBrUnVrTjc3c2hZN2dSemRnYjY3SXg2N3RUK1oybElUVVovTks1K2ozR2RlK2UrK0R6N0RsVE83R015VXZ6VGgxaUtDd0FvbmY4dGZ1OTlqMFJSVVdMTGxKWks2YUlmS3pMTnlOeXNtYU91QjNYSlc3UkZHaGlLdVpaQkJ0S1FDRHg2Vm1RR3dHVEVjTDNzU20zSjIzYkZjOWg5eU50MGNScklhTTdPb1BqblR6Q2VQK1c2RTRzWjdhNTE2QTVzeDNQTVpKVEQ3clBMUENXTGlNTG5sWTh3bkRtT2V2Ri9NVjQ4Vy8yWVduV3llOThNNTA3VzZUVTVKWkdnNkRjQzFZVEhIVEtXNlJKMklXL1d5dTQ4NHRGbktCNDlCNk9OMjBMWitzV1lzdXBXYmswVzFyRG1ScmVJTkNRQ3QwcVRUcWI4SEtmdFBIb010c3MrcUQvcU9LbFZuK1J0dWlBTERNRmNYSWhGVXdxQXJFRVRWT09tVkRReW16Rm1YYm1sNDZnTGo2Nzk3RExYL1IzS0Zjb2FOY1c5UTgrS0ZRWTkycjJicXQ5SkxzZjdrVmZ0TTJNQnVyZ3RhTGV2cnRzQXFwbGdsNFZHMmkyYnJ0WHpkVVFRQkVINDB5dThIdVRyWGNjTVI2VkZCU1RHNytSQzhuR212dngrdFNYbkVuYXM0OENPdFhnb2xYWUJXYjRCUVR6enpqZlZIa2VoOU1RdjBQbnZwb3BLSmFVbEVpa1BQdmNPN2s0eVFVYzJia2FqbUZqOEEwUHg5UFpGcWZKQzZlbUZVdVdGUkNKbDVieHZ1SERtQkFhOU5SQUlZT3BMNzJPNmdkOXQvUUtEdVhqV21pSFZzMnBHNlNvS2NxK3hZODN2Z0xWc1lEbTV1d2VlWHQ0b2xGNG9QRldFUmpibVJNSnVXblhzUmJNMm5lbzhwc1Q0blVobGp2Y0RMZHQzSjdwbE94NSs4VisyMTEwdUl5MjEyZ3hsSHo0L3dXRmRaT05tUFByYXh6V09SMTFTUkVsaFBtRU5tOUM0V1J1U2o4VXplTnhrV3dCV1l2d080cmFzNUxIcG4rRGpIMVJqZjRJZ0NJSWdDSUlnQ0lJZ0NJTHdkeVVDc3Y1c1pES2t2cFgrMk80a000a3VmZ2ZLVVEvWXJUTVg1bUc4ZU5iNjc5STVqR21wZFM1dHBCeDJIeDVkKzlkcEg3ZW1zYlhydS85SWF6RE9kZHE5Rys5WTFoV2hicFFqNzBjMTRRbUhvSUdTT1Y5aFNFNjBMWnV1WGtLOVpDWmVVMS9Hbkp1RmV2a2NkUEhid1ZLcEhwdkppT25LUldRTnJlVXZjSlBqKzQrUEtmMzFHd3dYejdqTVZpVHg5Y2VqUTA4ODc1NkNwRklKTDMzU1lkRFhYSXBUR2hTS291Y1FQUG9NZFIwNFpEQ2cyYlFVelpyZmF0VW5XTXZpcVpmTnBtekhXbFFQUElWSHR3RjIyK1V0MitQM3J4K3RHY0tXelhhWmZVclJkMFRGZ3NtSTRaVHJFbkZTTDEvN0ZXYkhpU2ozZHQzeHZIY2FibzJiMjI4d0dDaGQ4QjNhM2V1UktGVjRUYW1TT1VzbVE5RnZCSXArSXpDY1BZNTI5MFpyUUU0OWxHSzlWU1NlS255ZWV0TXVjNXZSV1lZeHFSVFB5dWROblJaZHdzNWJPamEzeU1hb0hueTIyamI2cEVQMVZrN1dvOXNBY0x1NXk3cHk4TGlLQllzRnFiY3ZIcjJHMUxpZnhhQkgveWNOc3BWVm1pUzJPTG51cU1ZK2JMZXNPN2dMaTdyRWRYL2hqZkIrNWgzY29tTHMxdXNUNHluNTVZdWFCMVRsUENjTGE0Z3AvWUxUcHBXemxabnpzMnQ5YmhJRVFSRCtkNXcrWnMyNGVtei9kaXhtQzAxYXRMWExiT1ZLUUVnNEU1K2N6bTh6UHVUM0h6OW04dlB2NHFGUU9yUkxQaGJQMXBYejZkUjdDUDFHT0FieGxETWFERnk3ZW9rckY4K1JjZms4SXlZK1Z1Zlg0dXo0WUEzcW12cnlCeTczZS9HRG4xQjUrNUlZdndNUGhUV2d5ejg0ck03SEwxZGFaSDJneExOS2FXQ0x4VXhSZmc1bXN4bXoyWXgvVUNoRDc1bUt3dE1MLzZCUWZQd0RVWG43T2dSSGxhbEwrZldiOTdEVXNXUjV1ZnVmZXQwdUVLNHFwY294bUM0b05KSnByMzVrdHk0eGZnZkhEK3drT0x3aFplcFNSajd3Qk1wS3I3RThHTTVvMEZOY2tFZGhmZzVwNTA4RGNHREhXdUszcjZFZzV4bzZyUWJmZ0dCZS9PQkhPdllhelBJNVgzTW04UUN4SGEwQjdIblptV2pMMUhoVnloUXNDSUlnQ0lJZ0NJSWdDSUlnQ0lJakVaQjFPOGxrdUhmc2hhVk1nMFdyd2FMWGdWNkh4V2dFaXhtcGJ3REtFZmZiWlhCeGx1bEZHN2NGdDRiUkdNb0RzQzZjd1Z4VTkzSU5WYmsxallWYUJsalZpVVNDWXNEb2ltV0xoYktkNityL09FSzlrbmlxOEpyMnFrT1FFWUI2MFU5T1M0bHBkNjdGb3RkWkE3Rk1ScWY5YXZkdlIzVi9VOXV5ckVFVGZOLysxcG81Uys5WVpnNDNON3RnUGh1TEJjM2EzMXlPWCtvZmhIdkhYbmowSEl5OFdSdlhaVDB0Wm5RSGQxc0Rwbkl5WGZaWEhYUGVOVXArK0FEdGpqVjRQZlFDc2daTktqWktKSGowR0lSSGw3NlViVnVGWnMxQ3UyQVBhWEE0SGwzNjJwYjFTWWR0cGYvY1lscGgwYWd4bHhSaDBXdVJLbFY0anAxc2YreVNJdHR4M0R2MHhIUHNRN2hGdDNRWW95azlsWkpabjJHOGZONzZzc3ZVbFB6OENicjRIYWdlZkFaWmVDTzc5dklXN1pHM2FJLzNJNitnUDMwVS9iRjRkSWQydXd4VTBlM2ZWcXV5bk1xQm94MHlkam1RU0FtYzhRZG1kU25tL0J6cnY2SjhMRG90RnIwV2kwNExFZ215c0lZb2VnNXl6QUIyY0pkRGw0citJKzFLd1dvVGR0YXF4T0xOTUY2cVBudWJwYmlBMG9VejZ1MTRYdE5lUlZLTDBqdTFKcEhnOWVock5iZkRtcEV4N3c0RVpNbGJkd2FaekhwZDFaV0JYby9GcUFlVENZbW5GeDZkZWx2YlhHZXVlazJWdWRtWHV3VEtkcmdvVnlpUm9oeCtINnA3cHRsbEVRTnIxcm1TbnorcVZSYktxdGQxcjBsUG81YTVZY3FweUg0bFVTang2Tm9mZWF1T3RuV0dsR3F5OWdtQ0lBai9FeVkrK1FaZVB0YmdlNE5lUi95Mk5SemN0WUdvbUZaa1o2VHgrNDhmb1ZSNTBiSjlkNXEzN2NMREwvNkxrQ3JYc2NxaVlsb3hmT0pqSEl2YmhsNWI1alFnNnV5SlF6UnIwNWtSOXovaHNDMzFkQ0xuVHgvajZxVVVzdEl2WWpJWmtVcWxoRFdNUnVycy92d1dVWG43WXREcnlNbE1wMG1MdGpmVmwwR3ZJelU1a1lEZ2NGdjVRd0NkVnNQS2VkK1JjdklJY25jUGx2L3lGYU1tUFVYM1FhT3I2YzFLcWZMaXFiZSt1cTBsL053OUZMYXloT3FTSW5adldNcnhBenNaTnVGUjJuYnR4OUtabjdOaDhTd0dqbjJRTmwzNjJFcGU3bHEvaEwwYi83RHJ5ME9oeEd3eUV4QWNSdE9XN2ZFUERpTW96SnFsTTdaamQwSWpHN1A1ajdrMGlHNkp0NjgvVnkrZXUvNFpxRGt3VUJBRVFSQUVRUkFFUVJBRVFSRCt6a1JBMXUxa011SDl5Q3MxQnlQWTJoc3huRG51dVBycUpZcStjbDJlNE0vR3ZWMDNwRUdodG1YRHFTT1k2N3Q4bjFDdjVMRWQ4SDdxTGFSVlMxQllMS2gvLzRHeUxTdWM3Mml4T0EzVXFxeHM2d29VdlFaWFpNa3FKNUhhQlNQV1JMMXNsa05aUWJmR3pYSHYyQXYzamoxeGkycFdmUWNtRTdxRW5XaldMTUNVV2JmeWZLNFlraE1wZVBjSmxFUHV4blA4TlB2Z0dEYzV5dUVUVVBRZFRzR2IwMnhCbEtvSmowT2x5UXp0bmcyMi8vZDY4TGxxczlDWnNxNkF5WVJ5K0FTVVErNUdHaHp1WkZBR05Hc1dvRm0veUdtd2lQNUVBdnFUaDFBTUdvdm4ySWZzTS9RQnVIdmczc0g2ZnVvT3V3NjQwZTdiaE9IVVVaZmJ5M2wwN29Pc3BuT2d4WXd4NHpMeUZ1MlJoVFdvc2MvS2pDa24wUi9iYjdkTzZoK0VhdUpURlN2TVpzbzJMSzVUdnpmQ2VPVWlscElpa011UnlPVFdMSE1tQTZiOEhQUkpoeWhidjdqT21Rd0ZlOHFCbzNHdlEyWkgvY2txMmVkTVJ1dDNkdGdFVkhkUHdaUjkxV201VW5tTGRxZ21QKytRRlF1THhmcjlXakd2MW1NdzUyWmh5cmlNTENJS0FHbGdLTjdQdkYzamZuK0g4cEdDSUFoL1p3YTlEZzhQQmVtcFo5bTdhVGxuVHh4Q1Y2YWhmZmNCakh6Z0Nkems3bVJjUHMveGhOMmNPcktQWS91MzQrTWZSTnV1ZlduWHJiOHRnT2JDbWVOa3B0bG5YbXpldGdzbkRscXZJMm5uclpsRTkyOWJqVVFpSVRpOElTYWprZmh0OWlWM08vY1p5b1V6SjBpTTMwRkVWQXk5aDQwbktxWVZFVkV4ZG1VSGQ2MWZ3cTcxUytyMXZiaHc1Z1JKaC9hZ1ZIbmo0YUhFYU5SejhVd1NtdEppbXJicVVLcytqdXpkUW1iNkJUd1VucmdyRk1oa2JoajBPczZlT0VSQjdqWDZqNXBvYTJzMm1aajM5YnZrWkY1aDNKUVg4UEVMWU9uTUwvaiszOC9UdEZWSGdzSWlVU2hWU0tVeVpHNXV5R1F5Wkc1eXBGSVpSb01lZzE2SHdhQkRyOVBpR3hCTSsrNk9EN1RVdCt5TU5OSlNrMjFCYzBHaGtUejB3bnUyVEZzUHZmQXU4ZHZXc21ucEwyeGJPWjhXN2JyUktDYVdacTA3WVRZYUNRZ0pKeUE0bklDUWNMeDhYTitiU3lSU3hrOTdpWGxmdjh1Y0w5K2laYnV1WktaZm9OOUkxOW5VQkVFUUJFRVFCRUVRQkVFUUJFR3dFZ0ZadDVueDRqbms3YnJWcXExbTdlOVlTZ3B2OFlncUhXL2xQUFMxQ0tpb1REWCtFZVN0TzFYYlJqRm9yTjF5MmZiVkxsb0tmeGJtNGtJa1ZaOTROdWdwbWZVcHVnVEg3RU4xWXRCVCtNay84SnI2TWg3ZCt0dVZtcXNOVTJZNjZtV3owQi9aNTdETnZVdGZQTWRNZHJKWEJVdEpJV1U3MTZIZHNlYldCTU9ZelpSdFdZRTJmZ2RlazU3R28vZFF1ODI2UTd0dHdWZ1NiMS9jMjFhY0QweFo2ZWlQVmdRVEdhOWNxRFlnUzdObUljamQ4UnoxQUpLcUpVTXNGbXVweE9WemFnNkFOSnZSYmx1RmR0ZDZGTDJIb2h3eEVWbTRmV25Ia2xtZllTa3RycjZmZW1TNmNnbDVpL1oxMnNkNCtUeEZNLzdsc0Y0V0hJN0VveUtqa1M1dWk4c2dQSE5lTnNYZi85dHUrVVpaMUNYa1BULytodmV2SzNOQkRoTGRyYzM2NWNydC9HeFVacmg0dHRZQldZYmtSSWRnUFFCTUpzbzJMRVlYdncxWmFLVERab2xTaGM4TDd5UHh0aThYYWlrdW9Iam1weGlTRHRWNTNLVy9mb1B2YTUrRFhGNnI5dnBEdS8rMEpTRUZRUkNFbTFOU21NOHZYL3lUa3V0bDlBQzgvUUpvMjZVdm5Yb1BJYlJCWTl2NmlLZ1lJcUppR0hvUmNmYkNBQUFnQUVsRVFWVHZWTTRlUDhUUnVLM0ViVmxKM0phVlBQNzZaNFEzaXViODZVU094VzJyOXBqdUhncml0cXlzdGszckxuM29OL0krQm8rYlhHMG1wTmFkZXhQYm9idlRiZWRQSjVJWXY2UGE0N2dhMzZuRGNaZ3FaZHoxOHZXbno3QjdhTmV0ZHRkOW85SEFpWVRkZG4wQStQZ0YwblB3V0hvUHJiaEhrOHBrQklTRTAyUFFhTnAxNndmQTArOThUY0tPOWFRbUo1SjZPaEdEUVlmRmJNWlN1Ung3RlJLSmhGR1Rubks1dlQ0bEp4N2dhTncybXNhMlo5SXpieExkMHY2K1dTS1IwdXV1Y1hUcU00UmpjZHM0ZlRTZThFWk5pR3pjak1qR05UeTRVa1Z3V0FNZWUrMWpOaStmeDlIOTI0aG8xSlN1L1liWDU4c1JCRUVRQkVFUUJFRVFCRUVRaFA5SklpRHJOak9tcDFZZmtHVXdZTHg2RWUzMjFXajNiTHg5QThNYTZHSk1PVm1uZmN5bFJkVnVsd2FFNE42KzRnLzA1b0pjOU1maWIyaDh3dTFqdW5xSndrLytnZCs3TTVCNGVtSE91MGJ4OSs5anZIQ21YdnEzcUVzbytmRkQxTC85Z0Z2ek5zajhnc0RkSFhCUjVzTm93RnhTaFBGeUNxYXJsMXoycTFreEYvZllqcmpGdEtyeWdvem9UeHhFRzdmRkd2RGtvcHhpZmJLVUZGSXk4MU8wdXpmaU5mVWxaSkdOTWVkZFE3M292NVhhRkZINHdiUDQvdU1UcENFUmFGYk10Wlp1TEI5MlJocVl6ZGJNU3JhZExKaXVYRUN6YmpHNkE5c0JLSm4zSDN4ZS9PRDZkalA2eEFPb1Y4ekZsSlphdDBFYkRXaDNyMGU3ZXozeTFwMVE5Qm1HUjVlKzZJN0VZVGgxNUliZmk4b3NPaTNvdE5iLzErdGNEeVU5Rll1MkRJbUh3blc1U1FDekdXTjZLcnA5bTYybDVvd0doeWFHYzBtVXpQd003NmZmd3FJcFJmM0hMNjdIcDlYOFpRTmZDdDU2OUU0UDRiWXoxdlFaTjVzeDUyYWhUZGhwRFdDc1poTFZYSkRyTkVqVFVxYW1aUFpuK0x6eXNXMmQ3c0FPU2hmT3NHWkF1d0dHTThjcCtQZlRlSTY0SDNuek5raThmTzJDWUMwV0N4Wk5LYWFjREhUN3RxQ3RJZk9nSUFpQzhOZmw3UmRBenlIaktGT1hFQnpla1BCRzBRUTR5M3BhaVV6bVJxdE9QV25WcVNjRnVkZTRuSEtLOEViUkFBeTlaeXBENzVsNk80Yk91OTh2cTNaN2JNZWVqSm44ak1QNjlqMEcwTDZINnl4U0RabzA1NjF2RjJHeFdEQVpEVWlrVW1SMUxKSFlmZUFvdWc4Y0JZRFpiTVppTmlHVnlaQzRlQmhrM01QUDIyWCs4dkVMNUs1N3BuQVhVeHphV2l4bTJ5MkZSQ0p4V2FyUVRlNWU3WHZVS0NhMnh2ZXdzbzY5QnRPeDEyQUErbzI0ai80ako5YXdCeWlVS25vT0dVZlBJZU5xZlJ4bkFrTENtZlRNbXpmVngvK0tvcUlidS84VEJFRVFCRUVRQkVFUWhEdnAvUG56UkVSRUVCNWUvZCtkQkVHb1h5SWc2elpUTDV1TmVzVThhOXhKNVQ4R1c4eGd0dHlXUUpIYlNURnd0TjNyMU81ZWJ4ZHdJdng1bVRJdVUvTFRSM2owSFVicDNLK3dhTlQxZmd4elVYNzlCcitZelpUTS9nei9EMmVEVklyaFRDSzZRM3ZRSGQ1enc0RVROOHR3OXJpMUpOcndpUmd2bmNXaTFkaHROMldtVS9qeHkzaU9tZXlRZmF4czB6TEtOaTJ6Zm9mY1pDQ1JnVUh2OEIzU0g5bUhidjgyTEpvU05KdVgxMHRKVU1PcG94aE9IYVgwMTIvc0E4TEt0NTg1VHU3VVFYWHV0L0Q5WjJ2VlRydHpIZHFkNjZ3TEhnb2tDaVVTTjNlUXlaQklaU0NWWXRGck1SY1hRaldCWGVWMEI3WWpDd25IbEpPSnVUQ3Z6dU1XL3B3TVNZZklmWFFvU0NWVnJxa1c2ejhuQVhvM1FwOTRnTEl0SzNCdjI0WFNoZDlqcUZyNjhBYVlybHlrWk5hbjlUQTZRUkFFNGErdVBIRG9SdmdIaGVKZnFUejgveEtKUklLYjNQMm0rNUZLcFU3dlp5dHpyMFBwZElsRVd1M3pBcmVEcThBeVFSQUVRUkFFUVJBRVFSQUVWNnJML0MwSXdxMGhzZndGdjNrM0VnUlFKMjV5cEg0QjF2ODNtVzVOV1ROQkVHNFp0K2hZVEZucFdEU2xkM29vZ2lBQTBzQlFXd0k4YzM2T05mUGJYNDNNRGJDQXlYU25SMUl2Z242dGV3a3BRUkNFL3lXNVV3ZmhlZmNVUE1jL1VtOTlpc3c1Z2xDejgrZlBFeDRlVGtSRXhDMC9sbWJsUERTcjV0ZnJmWS80bmd1Q0lBaUNJQWlDSUFoL1JiZno5M0ZCRUNxSURGbk9HQTJZYzYvZDZWRUlnbkNEakJlUzcvUVFCRUdveEp6M1AzQk4vUi9MWUNrSWdpQUlnaUFJZ2lBSWdpQUlnaUFJZ2lBSXdxMGo4dHdMZ2lBSWdpQUlnaUFJZ2lBSWdpQUlnaUFJZ2lBSWdpQUlnaURVRXhHUUpRaUNJQWlDSUFpQ0lBaUNJQWlDSUFpQ0lBaUNJQWlDSUFpQ1VFOUVRSllnQ0lJZ0NJSWdDSUlnQ0lJZ0NJSWdDSUlnQ0lJZ0NJSWdDRUk5RVFGWmdpQUlnaUFJZ2lBSWdpQUlnaUFJZ2lBSWdpQUlnaUFJZ2lBSTlVUUVaQW1DSUFpQ0lBaUNJQWlDSUFpQ0lBaUNJQWlDSUFpQ0lBaUNJTlFUdHpzOUFFRVFCRUVRQkVFUUJFSDRxek84T1A1T0QwRVEvdnhlL0FLSlJIS25SL0czWURhWnlFaEx4Y2N2QUIvL0lEVHFFcFNlS2lTU3VqMmJxZE9XWVRJYThQVHlxZk1ZU29vSzhQVHlSaWE3Tlg5K3pNL0pKRDhuaTZheDdSMWVsOFZpcnZhMUZoZmtZalFZQ0FnSnZ5VmpFMnJ2WE5KaDVPNGVOR25SMW1GYld1b1owczZmcGtPUGdYajUrdCtCMFRsbk1ob295TTBtS0N6eVRnL0ZRY3JKbzZ4Zi9EUGpIbjdlNlh2NlYxVmFYSWlubHc5U3FYaStYSEF0SnpNZGcwRlBSS09tRHR2VUpVV1VGaFVRRXRtbzF0ZkNtcTRsOVVsYnBrYWhWTjN3L21hem1kS2lmTndWbmlpVW5qYzFGcVBCZ0xaTWpaZVAzMDMxYzZ2b2RWcWtVaWx1Y25mYk9wUFJnTWxrd3QxRGNRZEg5dGVqMVpSeTlzUWgydmNZV0t2Mm10TGlHN29uQkREb2RjamRQV3JkdnJnZ2w2dVhVbWpTb2gwS3o3cDlOOHhtTTFjdm5hTmhkTXRhNzFPWW4wUG01Zk8wN05DOVhyNzM4ZHRXNHg4Y1RzdjIzVzY2cnp2aFhOSmhHc1cwcXRYNVJGdW14czNOSFRlNTNPbjJrcUlDdkcvaGZaeGVwNlc0SUkrQWtQQTdlcDlnc1ZnNHRHY1REYU5iRU40dytxYjcwMnBLS1M3TUp6QWtISm1iOC9kV0VJUy9CaEdRSlFpQ0lBaUNJQWlDSVB5dFdkUWxHQytsWUV3N2owV3J1YUUrUE8rZVVzK2pFb1QvUGMxMkxzR1lrVVpSVU5ndFA1WXA5eHBndWVYSCtiTXlHSFRNL2VwdCtvMllRUDlSRTFuODB5ZElKQkpHVFhxS2tJaEd0ZXBEcDlYd3cvc3YwakM2QlJPZW1GNm40MnMxYW43ODRFV0dqSjlDNXo1MzJkWmJMQmIwT20yMSswb2tFcnNKMWF1WFV0aXdaQmFqSmoxbE44bWVkR2d2ZXpZczQ4My8vR1kzS1p0MGFDOTdOaTVqOHZQdjRoY1E3UFFZTzliOFRzYmxWSjU5NzF2YnV2T25qNkhWcUtzZFc1TVdiVkY1KzFiYnBqNWRPSE9DelgvTVlkekR6eE1SRlhQYmpuczc3ZCs2R3BXUHI5UGdvYTNMNTFGVWtFdVBRYU52dUgrVHlZaEJyOGRvc1A3VGxXblFhY3ZRNjhyUWxtblFxRXNvVTVjUTA2b2prWTJiMWFyUFpiTy9JalBOK3ZueFVOUThVYWxSbDdCeHlXeDYzM1UzWVEyYk9HMWpzWmpSYWN2UWF0U1VhVXJSbEphZ0tTMUdVMUpFU1ZFQmZZYmRVNnNKYWFOQlIwbGhQZ2E5cmxhdjVhOWkwVThmNHg4WXluMlB2MnEzWHFmVlVGSlk0TkRlM2NNREgvK2cyelU4b1k0MDZoSTBKY1ZPdDNuNSt0MVFZSkxaWkdMbHZHL1JscWw1OHMwdkhmbzRlWGdmVzViUDQvVXY1K09oVU5yV3EwdUswR2sxQkFUYkIrZ2FEUVptL1BzNVJqM3dKRkhOV3BPVmZxRlc0L0FQQ3EzelowOVRXc3hQSDc1TWp5Rmo2WDNYM1hYYXQxeFJmZzdmLy90NWVnOGR6NkN4RDlaOFRIVUo2Mzc3aWY2ajdpYzBNc3B1Mjdta3d5eWY4elZQdmZWVnJlOFpxbk1wNVJRcjV2d0hkNFdTcDkvNnl1NmE3WXpaWkNKdXkwb2F0MmpqTktCbTVpZXZFZHFnTVJNZWY4MjJidnZxM3ppOGR3dHZmZk43bmNmMzRmTVRhTldwRi9jKytrcWQ5LzB6MFphcDJibDJNZjFIVGNSVDVRMVk3Nkd1WGo1djE4NVQ1VTJiTG4wQXlFaTd3SnFGUCtMbEcwRFQyUGJWOWwrVW44dnN6MTZuU2N0MjNEUHQ1VHFOclRBdm0zbGZ2OFBRZXgraFZhZGV0ZG9uTGZVTUsrZDl5NVAvL0tMT0FWbDdOaTVqNzhZL21QYnFSelJvMHJ4Mnh6dWZ6T3I1TXh6dUt3dnpjOGpOdXVKMEg0VlM1YkwvcE1QN2FOeXM5VTBIWk9tMFphUmZPRlBuL1FLQ3d1d2VQTkNXYWJoeThXeTErNVMvbnJ6c0RKYjgvQmxEeGo5TXo4RmphenpXbmczTE9CcTNqV2ZlK1FiZkFQdnpuOUZnNEtjUFh5S21kYWRxUHpkNm5aYTAxT1FhaitVWEdFSlFxSDFBL0tWekoxbnk4MmU4K3VrdmVIcjVVRkpVUUVsUmZvMTllYXE4OFFzTWNWai8vYitmcDkvSWliVHIxZyt3M3F2bVhydkM2RWxQSTVYSlhQWm5NWnZadkd3T2c4WStXQzhCV1NlUHhMRnh5V3llZSs4NzhSQ0pJUHpGaVlBc1FSQUVRUkFFUVJBRTRlL0phRUM5YkRabG0vOEF5OTgzY0VNUWJoOExJTUdjbDMyYmp2Zm55c2ExZS8xU0R1eFlXK2Y5WHZsNFZwMHpQc2pkcmUwdEZqTUFZeDkramhWenYySFdaNjh6Nm9FbjZkQnpVSTE5ZUNnOGFkTzFMd2s3MXBGNk9wR21yVHJVK3ZnS1R4VnR1dlJoLzVhVmRPdzV5RFo1VVZLWXg3ZnZQbFB0dmhLSmxIZG1MTEV0ZS9zRklKTzVNZmZMdCtnNy9ENzZETC9YNmRQdmVwMldqVXQvNFVUQ0xxS2F0VUltZFQxaDRzek90WXZJeWJ3Q0Znc21rOUdhMmFzOG85djFkZFArOFg5T0E3SjAyakoyclA2TnpQUUxQUHJheHk2UGNlYjRRZUszclNZN0l3MkpWRXFqcHJFTUd2dWd5d252MDBmM2s1K1RoWDlRR01jVGRwRjlOYTNHMStFZkhFcVh2c1BzMXMzNjdIWHlzek5yM0xjcVQ1VTNMM3p3WTUzM3F3OG5EKzhqSXkyVk5sMzZrSmJxT0JFWjFyQ0piY0laNE95SmcyeGNNaHVUeVlUWlpNUmtNbUUwR0d6ZmdacFl6R1piUUZaaFhqYWx4WVV1MnpadTNwcVVrMGZZdG5KQnRWbEZ5alBVU2FWUzBsT1RXWjUra2NmZitBd1BoWkxDdkd4Ky8rRWo5TG95OURvZE9oY0I0UXFsQ3FYS2k5YWRleFBlNk9ZbjkrcUx0a3pOM0MvZkppU3lFZmMrK285YmVxelNvZ0t5MGkvU1o5ZzlEdHRTVHlleWZNNS9ITlkzYTlPSkI1NSswMjZkdGt6TjRUMmJTVTQ4UUdGdU5tREJQeWlNVG4zdW9rUFBRVGVWVmNOaU1YTjAzemEyclBpVjZaL1BkUmx3Y3UzS0pYWnZXTXJsODhtWWpBWkNJaHJSZStqZHRHaG5QMkdmbFg2UnJTdm5jK1hpT1pTZUttSmFkMkxJM1E4N0JDVmNPbmVTQmQrOXo3MlB2dUlRNUdEUTY1ajc5VHQ0K3did3dOTnYzTFpNVDdWeFpNOW1kcTFmNG5UYnlQdWZJQzg3ZzJQN3QxZmJSOE9tTFhudzJiZHR5M3MzTHljMzZ5cFRYL2tBaFZMRjVaUlQrUGdGNGgvc1BBaGNXNmJtd1BhMUpPeGNqMzlRR0UvODh6Tzc5K2pTdVNSS2l3b0lEbXRBWWU0MTVuLzc3MXE5dHFIM1BrTDNnYU9zcjNQdkZqWXZuMmUzM2R2SGoybXZmWXk2eWptbVRkZSs3TnUwbk1pb0dKU2VYbmJiQWtNamFneGlLai9YMVRZVHFhNU1RMUZCTHI5OC9rLzZEcitYM2tQSDI2N1Z4eE4yNGVubFEwRnVGZ1c1V1M3N1VIaDZFUlhUcXRyakZPWmxzM3oyVndBVTVHU3hmZFZDaGsxNHROcDlqRVlEU1lmMmNpeCsrL1ZnSEs5cTI5ZUd5V2pBYURUYUJlUGRpbjNxeW13Mjg4WDBxVGUwNzdQdmZvdTNYMERGQ291RnM4Y1R5TS9PNE1IbjNrWWlrWEl1NlRDSGRtKzBCUnhxMU1XNGV5aHRBVm5STGR2Um9sMVhMaVFmcnpZZ3kyUTBzSHpPMTJqVUpUU043Y0NWaStlY3R2UDFEN0lmVS9uNmdHQUNReU5aKzl0UGhFUkUxVXVHeWFMOFhKZlgrT1p0dXhDL2JRM2JWaTdnN3FrdnVPekRXVEJPVmVlU0RyTjUyUnluMnlJYk42djJ2cStxaEozcjJiVnVzZE50SFhzTlp1aTlqemlzTDhyUFlkR1B0VDlHdVQ3RDdtSGdtRW0yNWZ5Y3pCcjdLWDg5cDQ3RTRTYVgxeXB6bXRsazR0VFIvVVJFeFRnRVl3RmNPSE1jbmJhTW1GWWRxKzJudExpZ1ZxK3p4NkF4M0hWUDlRL0RuVHF5ajMyYlY5aVdkV1Vha0VnY3ZzdHR1dlFoS3FZVmgzWnZZc3JMNzl2V0YrUmVRMXRXOFpDR3dhRGorSUZkbEtsTHVmZlJmN2pNQkZZYkpxT0JIV3NXdWR6ZUlMbzVzUjE2V0JldS80MUtJcktEQ3NKZm5naklFZ1JCRUFSQkVBUkJFUDUyTExveUN0NStERlBXRlR4NkRjR2phMy9rTFRzZ3FlUFR0NElnL0RscFZzNURzMnIrblI2R0hhTlJqMTZucGMrd2Uyb1ZZSlZ5OGlqcEY4NWd1WUdBVWFsVWlsUW13MlF5QWhBVUdzbGpyMzNNbm8xLzBMaDVHMXU3TThjUFZwdXh5dGMvQ0ErRmtyVFVaTlNsenJPWkFFUTJqa0ZkVXN6OGIvNVZhYTBGaThYQ3h5OVhaT3JvTm1BRVUxNnFtTlJPMkxtZXE1ZFM3SjZZci9wcWZmd0NtZnJ5KzJ4YU5wZWNySFJjelRVWDVHUng5bmdDL1VaTW9OL0kreHlDRDA0ZGliTUYyZVJtWFVWYnBpWmg1M29BQW9MRGVPS056d0U0Zitvb2kzNzZoR2ZmKzlZMlVaZDE1U0t6UG4wZGVaV2ZtMTZuSlRGK0IzRmJWMUZhVkZCdGhxV0VuZXZac253ZW5sNCt4SGJvUVVsUkFTa25qM0E1NVJUVFh2M0lJU2pMWkRKeTVuZ0NNYTA2b2xSNWNmRk1FbWRQSEhUWnY5bHNEVUNLYXRiYUlTQ3JmWStCbEtsTFhPN3JpbHhlKzlKQzlVbXJLV1hyU3V2MzkrVGhmWnc4dk0raHphUm4zN0tiM0FzS2EwQ0RKaTF3azF0TDVyako1ZGJ5T2U3dXVMbkpPYnhuRTI1eWR3YU5mUkIzaFJJUGhSSVBoU2Z1Q2lVS3BhZmRKRjNjbGxVY2pkdGE0emlQeG0zamFOdzJsOXZMSjBNVlNoV2pKajNGNHY5K3lxYWxzeGszNVFWOC9JT0k3ZGpEZW15bEp3cWxDclBaek1wNTN6Snd6Q1E2OVI2Q1V1WDFwd3FpcVd6TmdoL1JhaldNbVBqNExUdUdWcVBtMjNlZnhteTJUcml2bnY4OWF4YjhBTUNqMHo4aE9LeUJiZHVVbDk5SGNUMWIyZHJmZm5MYTMrV1VVK3plc0pTRzBTMW8wYjRiV2swcHFjbkhXYi9vWjlKVGt4azN4ZldrdlNzV2k0VnpTWWZaczNFWldla1hxMjE3NWVJNUZuejNieXdXYThDWVRPYkd1YVRETEozNUJXTWZlbzcyUFFZQTFteEpDNy8vZ05ESXhreDQvRlZLaXd2WnRtb0JtdElTSmo1WmthM1FhTkN6ZnRGTVlscDNjcHB4UnU3dXdaakp6ekQzeTdmWnUzRTUvVVpPcVBQcnU1VVVTaFdQdmY2SjNib2YzbjhSZ0pZZGVoQWMzdEMyUGlmckNnazcxdEZ2eEFSOC9BTUI3TXJwWFU0NXhkNk55eGsrWVJxUmpadGhNaGxaKzl0UEtKUXFwcjM2ZjNhbG5ncnpza21NMzhIeEF6c3hHZ3kwNmRxSG5vUEhPbnpYenAwOFFtaGtGUDdCWVZ5N2NnbUFTYys4YVhjTnJlcVRWeWJiTFp2TUpreEdnKzJ6ZFhEbmVnd0dIU2NTZHJOMzB4K0E5VE5VT1locXljK2ZPZlJiL25tdlR2bTlnclNXd2NqK1FhRTgrdHJIYkYvOUc3dldMeUVpS29hbXJUcVFtWDZCODZlT0luZjNZTld2TXdDdVo5eVRJSGV2Q0FyVDY3UTBhdHFTcWE5ODZQSVkyUmxwTFBySitqT2U5dXBIdGd5V2NnOEZBOGRNY2hrODV1NmhZUHdqTHpIbnE3ZFlzL0JISmo3NWVxMWVVM1cyci82TmhKM3JIVEtrVldmWCtpWHMzN3JhbG5YblZwQklKUFFiT1lIaS9Gd083dDVJcTA0OWE4eUltWFJvTDlldVhFSldKU2hFNGVuRjZBZWZadEZQbjNCZysxcDZEaGtIV0lOc0pqLy9MZ0FIZDIvazZMNnQ3Tm00alBodGF3RHIvWU5VS3JOZDk4WS84aExOMjNheDlXdXhtRm41Nnd5dVhrb0JZTTNDSDF5T2JkRFlCK2s5ZEx6VDF6bnU0ZWY0NzBldnN1clg3NWoyMmtjM1hkTDZseS8raWJxa3FObzI2UmZPTU9OZnp6bmRWdlVCQUpldWY3ZW1mejdQTGpCbXpjSWZLQ21zT1F0VFpXYXp5ZmE3Z0Z1bDgxTGMxbFVZOVBwcTk1M3d4SFJpYXZsd3hGZi9mTXhoWFZoa1kxNzk5QmNBa284ZFlNT1NXVHowd250MkdmTEt6eCtuajhiVHFsTXZ1OEQzcWt3bUkwYURnUXZKaVpRV0ZUQjQzRVBvdEdXQWZiYmJFd2YzSUpPNUVkRTRodUtDWFB0T0pCSjgvQUx0Vm8xKzhHbENHelIyZXN3VmxRS3d2Mzd6Y1FhTXZwOU92ZTl5YU5kajBCaDZEQm9EV0lPNmYvamdSZnFQbkVpUHdXTWMyaDdjdlpFcjF6L2JydlFmT1JGM2R3KzJyVnJJNHY5K3dzUW5YeWNuTTUzY3JLdDI3Y29EQkRQVExuRDh3SzRxdlZobzMyTWdKcE9wMnZ0NXVZZUhMU0NyL0ZmQTJnYmFDb0x3NXlVQ3NnUkJFQVJCRUFSQkVJUy9IZDNST0N4RkJmaTk4eDF1elZ4UHJBaUNJTlMzcnYyRzQrWHJYMk03ZFVtUnl4SWw1Wm1ncW1NMm1UaXdZeDJIOTJ5MlczOXcxd2JBbWxsaDI4cjVGT1JlcTNFc2xaOHlkMmJZaEVjSmkyeU14V0xtc2VtZmNPM3FaVUliTk1iZHZTS0E2WTlmdmtJaWtSTFZyTFZ0M2U0TlM0bHMzTnh1WGJtamNWdlp1c0krcU01aXNmRDVhOVpNRWthakFiQ2ZkRElhRFJ6WXNkYVdpVXp1N3NFL1Bwa053SkY5VzhsTVM3VzJNK2d4bTgyMkxBVXQybldqV1p2T0FPUmxaeUtSU08wbWlIUmwxdXhGbFV0Z25UeThqdzJMWjZMVGxoSGVNSnJTSXNleWFlVUs4N0xadG1vQnZnSEJQRGI5RTF1V3JmSWdyUzNMNS9IUUMrL1o3WFA2YUR4bDZsSTY5aG9NVUcyR0I3UFp6TktabjVOeThvalRUR2JkK285d3VlK2RVdjZ6TGN6UFJsMWF4TllWOC9IMjlhZkg0REdzKy8xbmRHVWFIbnY5VXdKREltejdGQmZrTXZmcmR3Z0lDbk1vWXhVWUV1RlF6cTZ5MDhmaWNYT1QxNnBVMHNDeGsrZzkxSG5aTUlOZXgrTC9ma3BVVEtzYUExd3Faek5xMXFZejdic1A0SGpDTGxwMzZVTk1xNDUybVNzQTIyZEk1ZTFiN2VTL3ByUVlvOEg1eEcyWnB0VDZYM1dKNDhUbmRYSjNCVXJWaldlY09YUDhJR2RQSE9UdXFTL2NzaUFGQUNUV29JL2VkOTFOeVBVSjQ5TGlBcmF1bUkvbGVpQldlV25HeUtobXRvd1Y3aTZDTFVJakcvUGNlOS9aWlVRcHlNbGk1cWZUT1hGd0QvMUhQK0N5ektrenVWbFgrZTM3RHlrdXpNTTNJQWhQTHg4MExnSlh6V1l6cXhkOGo5bGtZc3JMNzlzK3Z4bHBxY3o5Nm0yMkxKOUh5dzdkOEZCNGNtei9kb3dHQXhPZWVNMTJ6dEhyZFd4ZU5nZE5hYkh0UGQrN2FUbWx4UVZNZnY0ZGwyTU1ieGhOMXdFajJMdnBEOXAxNzErcmJEQzNpMFFxY1NnVFdLNVIwNVlZRFRwOC9JSUlDb3ZrWE5KaEVuYXNvM1dYM2c2bHFqTFRMckIwNWhlMDd0eUxMdjJHQXlDVHVUSDJvZWVZLysyLzJMN21kNGJlVTVHQmFPWW4xdmUxUzk5aGRCMHdFbTlmZjF2QVZUbWp3Y0NwSS92cFdXWHlYaXB6cXpGVGxUUHR1dlhEWWpHemRjV3ZkT285aEY1M2phUFhYZU9JMzdhYWkyZVR1UCtwTit5Q3hsSlBKN0puNHpMR1AvSlNyWDltNWNHSmRVa09LcE81TWZTZXFYVHNOZGdhNEdneXNYSEpiQUpESW5qNjdhK1J5bVJZTEdiKzg5YVR0T3MrZ0NGM1B3UlkzL1BabjcvaGtObXRzdFRrNDZ5WTh6VnVjbmNlZnVuZkJJU0UwMy9VUkV3bUkzRmJWcEtiZFpWeFU1NTNHUndWM2lpYUhvTkdzMy9yYW80ZjJFbFlneWJzM3JBVXNONGZYYjE0anFVelA3ZTF2M2IxTW1hVDBiWXVJQ1RDTnQ0L000bEVRcy9CWTlIcnRCemV0d1ZQTDk4YVM4UWRqZHRHY0ZnRHA4RXlNYTA3MGJIWFlBcnpLNS8vSFQ4VWJidjB4Uzh3RkM4Zlg5djJrc0k4Vk42K2hGY3FEMjJ4bUZtL2FDYkp4K0xwTjNJQzdic1BjT2lySVBjYUsrYjhCemQzRDVxMzYrcHkzRDcrUVF3YTl5QWJsOHptUXZKeGxKNWVEdVVVSzh1NllnMXlQWEZvRHo0cHB3QnJacnpLNWF0ak8vU3dDN0k1R3JlVjBNakdEZ0h5T20wWmlmRTdhTmFtTXdIWHMrYVZCN21rSmg5SHI5WFk3aEhQSEQrSVRDWWpyRUVUL0lQRDBKUVdvMUI2T21Rb2RCYjhlT0hNQ2R0MVFLZFJrM2N0d3haVUh0MnluYTFkenlGajdlNHBFM2F0ZC9rK1ZCeFBla1BuSDl2K01wbnQrbkYwL3phaVc3YWpTWXUyWEwyVWd0R2d0OTJMWjZaZklDY3puZnljTE00a0pqanQ2OGszdnlUbDFGRzd6R0dyNTgrdy9iKzdoNEkzdmxxQXByU1ljeWNPWVRJWitlbER4M0tGNWUwcUN3eUpzUHNaVjFiNTladk5KaXptbWg5YTJiMWhLWjRxYjl2MTRVYjFIRElPczhWQzZ1bEV3QnBvZG5qUEpxY1AyWnhMT2t4cWNxSnQyV1EwZ2tSQyt4NERjZmRROFB5L3YzZDVIRzJaaHN2WFArLzVPZGJzdGhtWFV5bkt6N0ZyRnhvWlZTL1pBd1ZCdUQxRVFKWWdDSUlnQ0lJZ0NJTHc5Mkt4WUw2V2dmY1RiNGhnTEVFUS9wS01CajBXaTRYK295YTZiTE52MHdyOGcwTnAzYm0zMCszdUNpVlB2dm1sa3d4YzF0S1N6cGlNQnJ0SjQzSnVjam41MlprMGE5TUppVlRLaHNVenVlZlJWeXBLYmdCTldyUWxPTHdCRjg4bVVYSTk4T1RhbGN0RU5Xdk5pWU43Yk8wYU5tbU9mM0FZUnFNUnZVN0xxRWxQMWJsa0kxZ3pZbDA2ZDlLMlhEa3oxNnBmdnlQamNpclB2dmV0dzM1SkIvZlFLQ2JXVnJvSlFGMWluVnlySE1SU2tKT0ZqMThnUFllTUphWjFKNzUrMDNXbW9NTjd0MkEybWVnL2NxSmR5Y051QTBhU3NITTlGODhtVVZ5WVp4Y0VkbmpQSnJ6OUFvaHAzYW5HMTdweHlXeFNUaDZoMjRDUjlMN0xlU0RSbjAzNVJLdEJwOFZzTXBGMTVTSTZyWWI0N1d0SVRqekEzVk5mc0p1UU14cjByRjd3UFNwdlh5WTkrOVl0TFNIbDdxNWd6WUx2aVc3Wm5tNERSdHJXbTAwbWxzLzVHb0IrSXlmZ0Z4akNtY1FFd2hvMnNRVk5tRXhHMXYzK000MmJ0WElvOVRQMHZrY0liOVNVNkpidEhRSkFBRFRYczVnVkYrUTUzZTRiR0l4Q3FXTDVuUC9ZZmJhZFdiUFFkYW5KbGgyNk0rSHgxNnJkdnpyN05pL0hQemlNMXAzNzNIQWZkZEVvSnBhY3pIVGFkTzJIcmt4akY2aFptSmVOcDhxN1N2a2c1eE8wemdKYi9JUERDRy9VbE1zcHA5QnFTcUVPQVZtYTBtS01SZ1A5Ums2Z3g2QXh6UDNxYlpjQldSZVNFOG5QenFSOTl3RjJ3WVFSalpyU3Brc2ZUaVRzNWx6U0VkcDI3VXZldFF6OEFrUHNKdXREcjJmUUt5N0l3OVBMaCt5TU5QWnZXODNnY1pOckROanBPV2dNaC9kc1l0L21GWXgrOE9sYXY3NWJ6V0sydUF3YUJGaTk0QWRhZGV6SnNQdW0yUUlRcTE0TFRFWURDNzU3SDUxV2c5Rm9ZUEYvUDBXclVWT21Ma0ZUV296Rll1SGd6dlcwYk4vZHRzOWQ0NmZRc2ZjUTJ6bkVaREl5ODlQcDNIWFBGRnRHbFhOSmg5QnFTbTFsM2VwRHh1VlVOS1hGdE96UTNaWkZwbG1iTHNSdlg4dk90WXZwTytJK3dCcE11V3IrREtLYXRVYXA4a0tuTFVNbWs5VmNzdEJjdDVLRmxmbjZCN0Z4NlM4RWh6Zmc2cVVVSG56dUhkczFNT25nWHRRbFJlUm5aOWl5ZWUzZDlBZGV2djUwN2p2VW9hL3lFcjZIOTI0bU5MSXhFNStjYnZjWkhUVDJRVlJlUG14ZE9aOVpuMDVuK0lSSFhWN24rZzYvRDduY2c5YWRlMXVEcFN1WDdaSkk3SmJMLzcvOHZ6ZFRndlJPY1BkUUVOR29LWmRyT0xlWEZPYVRuNTFwZDIycWF1UURUOXBldjhHZ2QvcGUrQVdGOHZ1UEg5T2wzekM2RHh5RnhXSm0xbWR2RUJYVHl2YnpNQm9NclB6MVc4NGtKakJ3ekNTblpXTXowbEpaT2U5YnZQMERtZlRNVzNqWDhNQkI1ejVEQ1c4WVRXVGpablpadXB3eG1Vd0FITjZ6MmZZYStvK2FhSGR2b1BMeG8wR1Q1cmJsMzc3L0VOK0FZTHQxWUwxV25ENjZuMVlkZXpoczI3eHNEbm5aR2JibGxmT3M5NGJESmp4S3QvNGp1SEx4SEw0dXpyTlY3NkgzYlY1aEMrelM2N1FVRitXVGxwb013T1RuWEFmUDFzYmxsTk5veTV5WE42NnEvTDF6NWx6U1liTFNMekx0MVk4QTY4TUJPWm5wUFBubWwwZ2tFdlp2WFkxQ3FXTEkrSWR0KytqS05HeGRPWi8yUFFiU01Mb0Z5a3JCZ0VQdm1Xb1hHSFRpNEc0eXJnZmFIZHk5RVpQSnlOaUhucTlzdlBFQUFDQUFTVVJCVkVQaDZXazNqcmd0cThpN2xrRlZxY21KTGg4V3FWeEdzRFl1bmszaWFOdzIvQUtDV1RyVE1mdmczVk5mckZOL3ZlKzZtNTZEeHRqT2p5cHZYOXVESDJDOVQvem9wUWZvUDJxaVhhYTRQUnVXY1dqUHBsb2RJemZyaWtPSjNQSjd6OG9lZXVFOW1yUm9XNmZ4QzRKdzU0aUFMRUVRQkVFUUJFRVFCT0h2UlNKQjR1V0RSNTloTmJjVkJFSDRrM0tUeTZ2Tm9wQVl2d1Avb05BYU15MVVwdE9Xc2VUbnoyblNvaTE5aDk5cnR5MC9PNU5mdi8wWFBRYU5kdHBuY0hoREhuajZUZjc0NVd2TVpqTnJGdnhnS3k4RzBLNzdBRHIwSE1TQzc5N242cVVVRko0cTVCNGVaS1NkSnlQTk9uRlRVcGpQNkFlZnh2OTY5Z0tBbHUyN29TNHBjaG5vNEl4L2NCalhybDZxTVdpbHFnTTcxcEtaZm9IeGo3eEUrb1V6cUx4OGtVZ2tKQjNhZzdkZmdGMHdRUGRCbzIwVDZEV043Y0wxcCtTYnRlMXN0MTRpa2RBMHRnTkg0N2FTbm5yR0ZqeDNPZVVVVnk2ZUk3SnhzeG9ubGVPMnJPUm8zRmJhZHUzTDBIc2ZxZFBydlpNZWZ0RmEzbkxlMSsraTh2Rmx3dU92b2ROcStPbkRsd2x2R0kyYm01emtZL0cyOXFlUHhaT1Zmb2toNHg4aTdmeHBBSnEwYkk5Q1dUSEJWeDdrNEl6RmJNWmlOcnRzVXpuZ3dVMHVKeVFpaXMxL3pDVTM2d29qN244Y3ZVN0g2dmt6S01pOXh0UlhQc0RITDVEakIzYXhadUVQZE9rN2pCSDNQMDVoZmc2cjU4L2c2cVh6UkRaMkxEbWxVS3JvMm44NFJvT2VtWjlPZDloZWJzL0daZXpadU14aC9maEhYcklGaVBnR0JESHN2bWtPYmRJdm5DTisyMnI2REx1SGlDakhEQk91eXZuVjF0VkxLV1NtWGVDdThWTnVYOENEUk1LNXBNTVVGK2JUdVU5RkFJaFdVOHFKaE4wMGF0Yktycm1ueW9jckY4OXk0Y3h4M0QyVStBZUYyZ1ZDVm1ZMm1Takt5MGFoOUhTWnJjbVZpS2ltdlBMeHJGcTlENm5KeHdIc3lvQ1ZheHJiZ1JNSnUwbFBUYVp0MTc0b1ZGNlVGaGRnTnBsc2s3NkZlZGJNR0w0QndWZ3NGdFl2bmtsSVJDTzZEUmhWNDdHOWZQMko3ZENERXdtN0dYcnZJemNVNEhvcmFNdlVmUHZ1TTA2M0dRMTZTb3NLYkdVTHk3KzNWUU14Wlc1eVlqdjJJRFB0QWdhZEZwV1BINEVoRVhoNisrQ3A4a2FwOG1ienNqbHNXdnFMclNSazVXQXNBUFgxVXJiMjJXbzJvRlI1T1FTNzZYWGFPZ2NFbER0NzRoQUJJZUVVRitReSs3TTM3TGJGYjE5RC9IYjd3SlRrWS9HMmMyQ0xkbDJKN2RpRERZdG51ZXkvUEVQV3ZrMHJxZzF5OFZSNTg4SUhGUUdiZWRrWkxKdjFKYmxaVjNqZzZYL3k1RCsvc0pVTHUzVHVKSnVXL1VKVXM5WmNPbmVLZGIvL2x4RVRIMmZzdzg5VGxKZU4zTDJpckszRllpSDVXRHpiVmkya0tEK0hqcjBHTSt5K2FYWnR5blVmTkpxZ3NBYXNtaitEUlQ5OVFvdDJYZWszWWdKaERadll0WFAzVU5neUVZWkdSdGtDU1dmODZ6bkNHMGJiWlVYY3Nud2VoL2R1dWFsZzB6dXRTWXUyN04yMG5NSzhiSmVCbHVXbHpweGx3eXhYK1p4azBHbEpUVDdPWjY5YWcydE1SaU1CSWVGSUpCTDZEcitYRFV0bTBieHRGeTRrSDZjZ0o0c0huckorTm5PdlhXWEZuRys0ZHRVYUhCeTNaU1Z4VzFZNkhNdWcxMk94bU5GcE5mejRRVVZ3UzlYUFdUbUpSR0xMWHRWdnhBVDZqWENkYWZMazRYMnNuUGN0ajc3Nmtjc1NkbUQ5UEpUZmgrbDFXdlp0WHNHQjdXdnQycFFIVHEyYVA4TVdzQnpXc0FsVFgvN0FGcHgvNHVBZVZzK2Z3WnYvK2MxMlA1Qis0UXdYenlZeFlQUUREc2RWcXJ3NGwzU1lVMGZpOFBMeHcwM3ViZ3YrTHluTTU1dDNucUpyditGMjkyYnBGOCs2ZkIwMU9ieDNVNjFMa3BxdVo1SE55VXduT2ZFQVhmdU5RS255d213eXNYM1ZRbHEwNjJZTFRPczVaQ3l6UDN1RGMwbUhDSW1JSXZuWUFkemtjbHVHVnJCbWhOeTZjajR0Mm5XbFJaVXNhTEVkZStEakgyUmJ6a2hMSmVQeWViU2FVZzd0MmtqTER0MXQ1OS9LRXVOM1VwaVg3YkQrd0k1MUxxK3I1Vmt4YTZPNElKZlY4MmNRRmRQS0x1c2J3SlZMNTdoNjhSd3U2NkJYa3ArVHlZSHRhK2szY2lKZVBuNTJEMnpVbHJaTVhldHJiMGhFSTU3ODV4Y0FIRCs0bTRRZDY1ankwcjl0MTZpcmwxTll2MmptWHk3b1ZCRCs3a1JBbGlBSWdpQUlnaUFJZ3ZEM1lyRWc5UXVxdVowZ0NNSmZtTHVIMGlINDVOcVZTL2dHQkRrdGNhSFRhbGowNHlla1h6aERxMDQ5SGJiN0JnYlROTFlEMjFZdUlDdjlJbU1tUCtPUXNlTmMwbUhPSkNZdzRmSFg4QThLQlNBbjZ3b3I1MzFMZUtXSjF0YWRlek5tc3VORS9CZlRLOHBLUlRTTXB0ZGQ0M0NUdTdObjR4K2NQcnJmYVhhdXFreEdBOE1tUEVwVXM5YTR1Ym5ieHBDWmRzSFdwaUF2RzUydXpKYVpTeTZYYyszcVpmWnVXazd6dGwxbzA2VVBzejk3Zzh4MDZ6NFNpWVFSRSswellOVjJZc1ZzTnBPYmRSVnZYMytuNVlXQ3dxemx0L0t6TTIzcmRxeGRWS3UrVHg3ZXg0NDF2eFBkc2oxakhucldJVFBLeGJOSlRpZTc2c3JITDdEYXlkLzY0cUh3Wk1JVDA1bno1VnNzbi9PTmJiM0ZVcDc1UmNxMmxRdHQ2NTU2NnlzVVNtdm1JRTFwc1YzNVNsYytmMjJLMC9VdDJuVmw0cE92MjVZSGpYMFFUeTl2dHExY1FNc09QVWc2dEplekp3N2g3cUhncHc5ZnhtUXlZVElhNk5aL0JFUHZtNGJKWk9TMzd6L0VZamJ6NktzZjJRSUw4ckl6T0gvcW1LM2Y2SmJ0Q0FwcllKdHNxMHlqTG1IaGpBL29OMklDTGRzN2xnTHpEYXpJM3VUdW9YUmFMc3g4UFN0R1pPTm1Ub04vTmk3OXhkVmJVeXZsSlhpYVZDcTlkRHQwN2p1TTlZdCtwdlgxa3BPRmVkbXMrblVHMmpJMVE4YlpseVhyMm44NEY4NGM1N2Z2L3crQXljKy9hMWNxQ3F5VG83bVpWNGpidW9yaXdqekdUSDYyem9GS2RTa2RsWjJSQmxnbldxc0tEbXNBV011bEFyUnMzNTJFSGV2WXVuSSt2WWVPcDZRd243MmJsOU9pWFZlVUtpOE83OTNNMVlzcFBQYjZKN1dla0czU3NoMUpoL2FTZHY1MHJiTHUzUTRlU2srbXZ2UyszYnJ5UU1XY3pDdEF4ZnRWWEppSGg4SVRENFY5aGhYQTZiV2tNb1hTRTIrL0FLNWNzQVpDWEwyVVl2czhXQ3htVGw4UGVncTRYaDcxMHJtVFhMbHcxbWxaejJXekhMKzN0WFgyK0VGYWQrcEYwOWlPdlBMUnpEcnQ2K2J1VGtIT05icjBjLzB3U1dGZURxZVA3aWNpS29hR1RWdTRiRmM1UUNveGZnZWIvNWlMdTBMSlF5KzhSK1BtMXN6QnBVVUZ4RzFkeGFIZG0yZ1VFOHY5VDcxQlpsb3FTMmQrUWNibDgvUWZkYjlkVUVacThuRzJyMTdJdFN1WDhQRVBvbWxzZXdKREl6aThkN1BEOFN0cjMzMEFaMDhjc3YyTGF0YWFNWk9mSWUxOHNxMk5mMUFvaldKaWEzeVAvaGUwN3RLSHZadVdjMnovZG9lU3R1V083TnVLWDBBd1RXUGIyNjNYcUV1STIxd1JNTldzVFNjYU4yK0R0a3hOVE91T3RveGE1NUlPY2VtY3RSeGEyMjc5TUptTStQb0hFUkxaaUJIM1AyRUxyRWs1ZVlTODdBeWltclhtY3NvcDdycG5DaEpKeGZtbU1DK2JmWnRYMEgzUWFOczVyTnpwby9Ga3BxZmFsczFtczkxbklUQWt3alorcmFhVWkrZE8ybVZVcmF0Ums1NnlaZEZiUHVkcldyYnY3cEFkVmxOYXpOcmZmcUw3Z0ZFMGlMWitQeW9IWVRwek9lVVV5K2Y4QjkrQUlMcjJkeXgzMTZuWEVNNGtKckJpcnZWK3BYbmJMdHgvUGFBdDVkVFJHMzQ5cnR6NzZEK2NYdGVkMmJkNUJRMmFOQ2Z0ZkRLNzF5K2xSYnR1ZUNpVWJGZ3lpOXhyVjRscTFvcmQ2NWVpTFZPajA1YmhKbmRuMzZZVlJNZTJSKzd1amw2blJhZlYyTTY1MnV2bGtEMjlITzlqWFk1aHl5cjB1aklHakxyZjZYYUx4VndsdTZYVjVPZmVzWDNuVFNZaksrWitRL2VCbzJuVXRDVy9mZjkvdFNxNXJGR1hzT2luVDFBb1Zkei85RC90Z25DMW1sSisrcjlYYU5PbGo5UDc4cW9LY3E2UmZPd0FKNC9FTVhqY1EzVHFQYVRPbVFpN0RSaEp1Mjc5QWV2OVFIblpkVmY4QTBOUnFyend2UDQ1Q21zWWJYc05KY1hXTE1NeW1RanZFSVMvRXZHTkZRUkJFQVJCRUFSQkVQNWVKQktrdGZoRG5pQUl3cCtaMFdCd3lLZ0JFTjJ5UGFHUlVTZzlWWGFabXl3V0N5dm1mWU5CcitlRjk3KzNtMWhUbHhTeDVPZlB5TGg4bnRFUFBtMzNWSHc1bWN5Tk1aT2ZJVEFrbkIxcmZpYy9KNHY3bjNvREx4OC93RnJDYjlYOEdYVHRQNXpjYTFlSmlHcUtVdVhOdXQvL1MwUlVqTk9uNDg4Y1A4aTYzMy9pbFk5bU9nUmJOWWh1WVpzMEF3aHZHTTNqYnppV0c2bXN2RlFJUUV5cmpzUzA2Z2pBK1ZOSDJiWnlnVVA3MWZObkFOWXNCMFB2ZVlSMjNmdmJBcS91ZnVSRlNxK1hWdlFQQ3NNMzRNWUNlY3ZVSlpoTVJqeGRaT2p4OVBLeHRydWVkZVgwMGYxY3VYQzJ4dUN6dE5RenJGbjRJMkVObTNEZjQ2ODZuWmc1dkhjelp4SVRibWpjbFRXTmJYOWJBcktnSWxqZ2lUYytzMlhFV0xQZ0IwcUtDcGo4dkxYY1QzWkdHajkvL0tyRGZwWEw2MVNWc0dNZFVwbU1ydjFIT04zdUh4VG1zSzdIb0RFMGplMUFVRmdEL0FORGFOT2xEMTQrZmh6ZHQ1WERlemN6Y013a3V2UWJoa1FpUVNaelkrS1RyK1B0RzJDWHRTc3o3UUpibHMrekxZOTk2RG1Dd3hzNnpmWlIvbm56OFErc05odkluWFE1NVRTZUttOUNJNlBzMWxzc0Z2UTZiYjBjUXlxVk9tVFZpZTNRSFYyWnhtNjkwYUJuMGpOdjJXWFVBNGhxMXBxWFA1cEpZVjQyRnJPWndOQkkyN1lqZTdld1lVbEZscUh3aHRFOE52MVRoOHc4OWEzMCtnU3FzL05BK1RtZ1BQTlNvNll0R1Q3aE1iYXRXc0RCWFJzQWlJcHB4Y2dIbnFTa3FJQ2RhMzZuMjhDUmhEZU1CcXlUMnBYUDU4NUVOV3NOd09VL1VVQ1dWQ3AxK1RrdkwzY1ZIRzROOUNndXlNUEhQOUJwVzYxR3piZnZ1aTdGMktKZE4rNmUrZ0lLcFFvdlgzOSsrLzdEU3UrWEJZdkZRb01telduUXBEa1dpNFdkNnhhNzdHdllmZE9JaUxKbXY5dS9kVFY1MTY0eTVxRm5iZHNYL2ZnUk1qZkhjN0hSWUtCTVUwcHBjU0Z1Y2psZXZ2NHMrTzU5dXpKcHJqejB3bnNFK2ZvVDNpaWE4RWJSTHRzZDI3K2QwMGYzNCtubHcrQXFRWXBWR2ZRNlZzNzdqck1uRHRLNGVSdnVtZll5S205ZlRoemNRL0t4ZU02ZlBvYmMzWU9CWXg2ZzU1QnhTS1ZTR2pkdncrTnZmTXE2MzM5bTJhd3Y4QXNNb1huYkxuVHBONHpjckN2a1hjdWc3NGo3NkRWa0hEOSsrQkpYTDZYWUhWTmJwa0htSmtkZUpRQ2ovK2dIYUJUZGtwMXJGMkV3NkhGems3Tm1ZVVYyemZiZEJ6Z0daRmtzdGNwczQ4enErVFBzU3g5ZWQrWENXWmJOL3RKdVhVNUcrZzBkNDBZRmh6V2dRWlBtSEQrd2szNGpKemhjMXkrbm5DSTdJNDJCWXlZNWZPZDFaUnFPeG0wRnJGbWlQTDI4YWR5OERYblhNbW5ab1pzdENERXFKaGFqMGNDR3hUTnR3WWpiVnkrMDliTmwrVnc2OXhuS3dER1RhTm11RzJkT0hPUnl5aWs2OUJoa2x4a281ZVFSQU5wMTYwZFlBL3Z6WjI3V1ZmdUFMSk9Kbld0K0I2eWZ2ZGlPUFcwQldRbTdOckJud3pMdWYrcU5XZ2NiVlZVNTRGWXFsUkVRRXU3UVYzbHdlbmlqNkZvZkorWFVNYVJTS1JPZW1PNDBlQ3VzWVJOZS9yK2ZLUzdNdzJ3MjJiVkpPcmdic0g3dWorM2Y3dlMrdXJiS2c0YXVYa3FwOWRqN0RMc0hqYnFFSFd0K3g5c3ZnSkNJUnVoMVpadzljY2c2dmtON1VYbjc0dVhqajZlWE56R3RPM0ltTVlIdWcwWXo5cUZuK2VPWHI4bTdsbUU3M3hWY2YvKzhmUU5xUGU1K0krNGpLaWFXL0p4TTFDVkZ0b0RQY3RZc2tOV0hLRmpNWnM0a0p0Z0M5c3J2QTZ1akxpbGl3YmYvcHF4TXphU24zMlQ1bksvcE5tQWtNYTA2V2pQNEx2d1JnMTdIb0xFUDF1cDFORzNWZ1NmZitvcVZjNzloNDVKWkJJVkcySzZwbXRKaXB5WEw5MjFlUWNMTzlaWDY2TWk0aDU4RDRJL1pYOVY0N2g4MzVRWGFkZXRuK3ozTy90N0hHc3hWbTRkVUJFSDQ4eEFCV1lJZ0NJSWdDSUlnQ01MZno0MzlEVjhRQk9HbWZmLytDN1Y2c3JxNnA2Zk5aaE1Hdlk0OUd5ckttbGtzRmd4NkhXTWY5aUUwTWdvdlgzOWJsaEdBODZlT2tadDFsZjZqSnRwTjVHVmNQcyt5MlYraExpNWs5SU5QazUyUlJ2S3hlR0k3Mm1mSk1oa056UHJzRFRyMUhzTGRVMTlnellJZm1QdmxXMHg2OW0yQ3dpSzVscEZHV0lNbWRPNHpsR1d6dm1EUHhqOElEQWxIWFZMRVk5TS9kUm93WURUb0tWT1gxbXBpVmFjcjQ4S1pFOVcyS1M5SlUxWG5Qa05wMjZXdlhWOC9mdkFTUSs5OWhOYWRlaUdSU2xGNSsrS3VVSEl1NmYvWnUrKzRwdTc5aitPdkJBSmhEeFVFQjZpZ3FPREV2VmNkZGR0ZHRYdlAyOTNlL3RyZTIzMjc5MTUyMldvZGRXL0VoWUlEQlVWQkJFRVFRZlpJeVByOUVYSWtKaWhPYlB0NVBoNTkzTXZoNU9TYmsrU2NnOS8zK1h5U0hCNWZXVjVLVHFhMUxjdTUzcEZ1YTYraWFhQ2FqbTI1eVdpa3BxcVNsZk8rSlRRc0FrOHZIMnJxS2hLY3JxVHdPUE8rL0I4K3Z2N2NlTyt6RG0yOGJLYmQ4akNtbVNhN1pTbEptMWsrOTB0bVAvSVNMZHVjbXR6LzdPVkhDR29WeG96YkgzUFlqc3Q1dEdjNUZ4V2x4U3lmK3lWbXMxbXA0bkc2czFVQzByaTVuN0U5NTc3RVRiaTZucm5OcHpOVmxlVXNmUE1wUms2NmtYWlIzVmc5LzN2MkpHeGd4dTMvb24zbjduejA0b05jTlgwMm5icjE0YmN2M3FSTHp3RU1IanRkcWJiVXRmZEFvcnIzcGJxcWdnK2V0dytObEo0OFFlNlJROHJQdG9wMmVka1pkcE52dnY3TnJwZ0tNZVVsSi9GeEVveXBLaS9sdlgvZmZWR2VvMFZJRys1ODZnM2k2b0l4dTdldTQwamFQc0RhcWdmQXYxa1FJeWZmUkVsUkFTVkZCVTYzNHhmWTNHRUN1RVZJRzJLSGpxT21xb0tTb2dMeXNqUDQrZU9YdWZyR2U0anEwVTlaejFDcnA2S3MyR0diWGo3K0RYN2Z6c1JZYTYzZWNub1lCVTVWMmpJWmpjcXlQc1BHMFhQZ0tJb0w4M0Z6MXlydHkrWjkvVFphRHkrR1gzMDkyZW1wckpyL1BRWEhzdEI2ZXRONzhCaEdUTHJCNmJIVzE3OFpLcFdLaXRLU2N4NzdwV0kybTVYS1lhY3JLN2EyYVB5d3JxVmhiYTBlaTlsaVYwVVI0TUdYUGtHbFZsR3IxOUZuMkRnNnh0aTMwbG8rOTBzTUJ1c3gyTXZIai92Ky9SN0hzdEtwMVZ1L2F5cVZHbTlmZjFxMWkwU2xVcE9jRU1leEk0Zm8ybnNRbVduSnluWmFoTGJseWJlK3g4MU5xNFJTdkh6OEtDOHBVdHArQVR6NTFnOU9YNCtyUnNPRTYrOWkzdGR2MDYzZmNOcDJpS0txb294T01YMkk2VHZVNldPcUs4djU3WXMzbGFwM1o1Ti8xQnFBT1hwNFB5YVQ4WXpuS28yYk82NGFEWVBIVG1mNHhPdVZ6NHpGWXFheXJJVFJVMmZSdmY5d2h4QktZSXNRWmoveUVvY1BKTE56MHlvTzdrMWt5UGhyNkR0OGdyVnRtYi8xMlBEb0sxODRQT2ZMRDE3TGdGR1RHcXo4ZE9QOXoyRXlHbkJ4MWZEc2V6OERLSzBkYS9VNmpoNCtWVFdyVnEranVxS01qUDJucWcrV25qeUJ4V0syV3hiUVBKaG1kWlhQL0FKYjBDbzhrc3E2RnBXbk14ajBWSlRhZitkdG41UExxZmVRc1N5ZTh4RkpHMWZTYitSRVpibkZZbWJOZ2psb1Biem9OWGlNdytNQ21nZno5RHZXNFBuSEx6Mm9QS2E0TUI5OWpmMzFrMXF0cG12c1lGcUZXeis3YXhiK1FGaEVGK1g3WTZ2Y2VYcll0YjZ5a2lJQS9BTmJOTGlPamF0R280enQ5SGE5ZzhkT0ovTkFNb3QrK0lqYm4zeU41dlVDdEkzaDdQTHhUQzBMRzJQdmpvMGNURTdrK251ZXhzY3ZnT001UnppZWM2VEI5ZDNjdFhZVnVRcnpjOGpKUElpWGp4OTVXZW5zM1I3SGlXUFpYR1hYWnJqeC94amg3UmRBeDVoWU5xK3l0aU4xRnZvOG5lMXZBcFZLeGFTYnJSVlUzYldlekhyNFJUeTlmUEQyQytEd2dXU081MlF5NktwcFdDd1d2bnJqU1dyMU9ub05HbTBkKzlIRFNpQ3I2SGd1N2xwUC9CcnhmdGZmTHgyNjlPVGJ0NTZsdFBnRWR6NzFwbDByVHFQUmlHdTlVSkd0N2VyU1h6NVhycUVzV04rM0RVdCt0WHRQUjV3aFRLWDE5Q0kwUElLQlk2Ymk0V2x0MC9qcnA2L1JhOUFZakVZREIvY21Nbm5XQTNadEZzL0d4eStBbVErL1NNN2hBMG9ZQzhCTjY4SGdjVE9JV3pxWGtEYnQ2ZVNrdXVuR3BYUHQvdTY3NXM3SGxiL3hsdnowS1NhamthbTNQbXozbUlCbTFpckRsZVdsdUxscjdhNkJiZWVFeG53T2hCQlhEdm5HQ2lHRUVFSUlJWVFRUWdoeG1mUVpOZzQzdDdPM3hzcll2OXN1ckZHZnZxWUcvMlpCUFBTZlUxVWtDdk56K1B6VngzQ3JDM0w0QmJTZ29xeEVtZURjdHU1UHRKN2Vkb0dYak5SZC9QN1YyN2k3YTduNW9mK2piWWZPZlBuNkV4emNtMGpIbUZpN3U2K1R0OGRSbUorRHA3Y3YwYkdEMFhwNE1lL3JkMWp3L2Z2YzlmVC9pT3JlbDQ0eHNhalZhcWJkK2dnL2Yvd3lKL0tPNHFweEkySDlFZ2FObVlxM1g0RFQxOU9ZdGxzbGhjZnQya1daakVaTUptT2oyb3k1dVd2UnVMa3o3NnUzaUIwNlZwbGdzbFZNc1ZuNnkyZlU2blFPa3h5MjluUVJYWHZpNG5GdS81eHFlMjBOVGFyYkptVTBHamN5OXU5R1YxM0Z6UTg4ejRhbHp0c1c2bXFxbVB2NUc1ak5KcTYvOTVrRzl5bFlneDZuMzBCdmEvK245ZkN5RDVhb1ZLalY2dk1LbTV5UDQ3bEhTRXZlUVdGK0RycWFLZ3J6Y3hneTdocW42NXJOSnJ2S0hKZEQwZkZqYkZqNkt4bXB1K2plZndTdUdqZm1mUEFTbGFYRjNIamZzL2czQzZLODVDVGhrVjFZTnZjcm1nVzNZdVNrbTlpNDdEZFNrall4NFlhN2llalNFNVZLYlgwZm5GUXlPSG80amNWelBrTGo1cTVNMXJtNWEwbEoya3hLMG1iQUdnenFHQk43eFFTeXFpckxhTlVzMG1HNXE4YU43djBjcStDZER4Ly93THF3anJVNlRVbGhBYnBxYS9Vb1cxc3FnUGlWOHluSXphcmJkL2FUMnhhTG1VN2QramdFc3RwR2RMYmJsOGR6ai9ETEo2OHkvNXQzdWZPcFU1V3ljaklQOHZQSEx6dU1iZHF0anhBZE8vaWNYNU90SW8vSlpIS29hbUdxZHd5b3oxV2pzV3R4YUdzSmU4Tzl6MUpkVmNFdm43NUtoODQ5R1RYbFpuS3pEckZweFh5OGZQem9OK0pxaCtkWHE5Vm9QYjJvcml3NzU3RmZLdnFhYW9kS2R6YWR1dmRWSnY2TlJnT3IvL2llcU81OWFSOWwzNlpONCthbUhFTURnMElkV2xPNjFUdWU3ZGk0Z3Uzcmx2RFFmeisxVzhkaXNaQ1huVUdyOEVpeTBsT0pIVG9XdjhBV1NpQXIvMmdtSnBPUjAxVlZsR0dvMVRkNG5nNXQyOEh1NTZnZS9RaHAwNTd0RzViU3RrTVVZRzNiNk92dnZPTE11Unp6TEJZemgvWWxFZEttUGZrNW1XU2s3bkxhMHJTK2FiYytna3FsWXRlV05heFpNTWZ1ZDNGTDV5cUJTR2VDUXR0eTIrT3YybFZuczRXeExvVHR1NkcwQTYwN0xwYVhuT1RYVDEreld6YzdZei9aR2ZzZHRsRi92WUZqcGlqVnd2cU51TnJwZHdPc1liRjJuYm94NC9aLzJTM1BPcFJDenVFMGg0cDlsMUpNbjhFa3JGL0N4aFh6aU9rN1ZLbWd0MnZ6V3ZKek1obDM3UjJOYXJNR2tKTjVDRU90bm9ON2Q3Qmo0M0pjWFRXWXpTWXNGbmp1L1Y4SWkrZ0NRUHp5MzJuWnVwM1RTcVlOeWN2T3dEZkFlUXZzYytIaTRzcjAyLzdGbDY4L3dmeXYzdWIySjE5dmRQdFlvNkVXRnhmSGMydDA3MEhFMUxXSHM2bXFLR1hSRHg4NTNZNnR0WEJLNGlZQWx2MzZKYUZoRVZpd3NIWHRZaXJMU25EVnVEbTlWalhVMXVJYjBNd3VrTFZwNVIrMGplaU1ycWFhOE1pdTlCczVrYVcvZkU1dzYzQk1SbU5kT09yY1d1UmVkL2VUWkIxS3BieWtTQWt1T1dPeG1La29LMEdyOWNUTDE1L1c3VHJhaGFEcW4xTXlEeVN6WjlzNkJsMDFEWlZLeFYzUC9FLzVQcmNLanlUclVDcXhRNnh0VW5NeUR4TGNPc3pwRFNVZi9KOWoyMWpiZTZoV3E1bHh4Mk44L2VaVC9QYkZtOXoyK0t1bndsWm1rOTMxdHFtdThsTkkyL1o0KzFxdmJjMW1FOGR6anRBaXBJMFNyZ1R3YnFEcUxGZy9VNU5uUHFEOGZQT0QvOGZtVlF1VVk5cWdNVlB0cmxjNnhzVFNQRGpVWVR1blU2dlZkbUVzZzE2SGoxOEFmWWVOSi90UUN1V2x4ZlE5clFwcjN0SEQ2R3FxNmRMelZFdE8yM3RRZXZJRUovS09jdFdNV3gzT0Z6YVZaU1g0blJZY001bXMrOGxadTBjaHhKVkxBbGxDQ0NHRUVFSUlJWVFRUWx3bS9ZWmZmY1lRalUxTmRXV0RFNzJHV3AweVNYZHFXVjBscHJxSmpzQ2dsdGJxQ0VVRkhNODVRblo2S21PbXpiYXJlTkVxdkNNUlhYcHkxWXhibEFtYllWZGZ6N3l2M2lJeGZpWDlSMDRDUUsrclp1T3kzd2x1RlVhWFhnTUJpSXp1elEzM1BvTmZZSE5sZ3FiMFpBR0pjU3RJMnJTS3NNaXVUTHpwWGxKM2JXWExxb1hzMnJLV2NkZmViamZtV3IwT1Y0M21yTzIyMmtkMUk3aFZHSVBIVGxlV2JWbTlrUFYvL3NLanIzNnBoSWdzRmpQTDUzNU5jTDBKSnh0OVRUVUg5eWJhM2IxdXNaaVZvSlJ0OG52SXVCa01HVzhmREVwSjJzekM3ejg0NHhnYjRsNjN2eHVxZGxWZFZRR0F0NjgvbmJyMW9mYWEyeHBzNDJVMm0vbmptL2NvTHN6bnh2dWZzNXRZTy9XYUxHZXN3R1lMdHJqWGE2dDN1WlVWRi9IVkcwOEIxZ211dGhHZHVlSGVaM0RYZWpxdG1HT28xWjl4UXR4c01tR29GOVJ4eG1JMll6R2JsU3BVRGRHNHViTnowMnJpbHY1S2p3R2plUENsVC9EeEMrRFBuejZsc3F3RW5hNkdIei84ajdLK3QxOEFHamQzNW4vOU5uYy85dzVSUGZxUkZMK1NCZCs5ejZncE0rbnRwSkxKNlI1ODhhTUdqd2x6UG5qSjZmS2k0N204K2JoamkwYXoyZnA1L3VQYmQxR3JIUU1kRjlwVzBHSTI0K0xxdUYydHB4ZVRaejNnNUJIbjc3cTduK1N0SjI5bDVKU2JhTjJ1RTFvUFQ0cU9IK096Vng0RjRPNW4zbUx1NTYramNYTzNxK3hXVVZyTXgvOTVpRFoxb1pjemFkbTZIU01tM2NqU1h6NW45OVoxakwvZTJub291RlVZMTl6aFdDMnVWYmhqR0sweHRKN1c0NEN1dXRJaGJHQTdCbmpWdFg5MVJxK3JZY1h2MzlDbDEwQWlvM3V4K28vdjBYcDRNZVAyUjNGeDFkQ2hTdzlPSE1zbU1YNWxnNkVUbFVyTk9SU0p1ZVMwSGw3Yzljei83SmJOL2Z3TlBMeThhUlVlcWV6cmczdDNBRkJjZUp5dXZRZlRwWmQ5OVVaYklHdnRnamxLV3pRYlE2MmVnT2JXU2lQNjZpcEs2eXB2Z2ZWWWVYQnZJdkhMZjZmZ1dEYXpIbm1KdnNQSEU5QXNtTjNiMWluci9mekp5OVpLamczNDdwMS9PMTMrK0J2Zk9DeUw2dEZQYVVNSmtMQnVDWWtiVnpoOS9MbFU5RG13ZXpzVlpTV01tanFUblp2V3NIWE40ck1Hc216bkNhUFJTSzFleC9qcjdrRFRpTEI0WXZ3SzVYaDcrcmw3NzQ1NGF1byt6ODdrWldmWXRmR3FyMU8zUG5iQmtmb0NnMEtVL1ZsY2VKenYzdmszSXlmZlpOY0dic09TdVNSdmorUFJWejVYbHRtQ1hiVjZIWEZMNXhMZU1mcWMydUtGZDR3bVBYVVhhY2s3aU9rejVPd1B1QWhVS2pWanBzM21wNC8reTZJNUgzSER2YzlTY0N5TE5Rdm4wTEpOTzNvUHVhclIyenE0ZHdkQm9XM3g4UXVnYzgvK2pKb3lrMFA3a3BqL3pidVlURWFsOVprRkN5YXpTVGsvYXR6Y0hjSkhiejExcTkzUGh0cGF3T0wwUEdRMEdzNHAzTzBYMkp5cmI3eUhCZCs5VDJiYVhxS2NWQms2bmNWaVFhK3JjWGlleDkvNEZyVmE3VFRRMkxYWElJZDJsWVphUFovKzF4cE90QVZmSHZyUEo4cG44WkdYUCtlRDUrOWg0T2dwZGhYTEFNcExUL0w1SzQ4UkdkMWJXWmFmazhuK1hWdVpmdHVqYkY2OUVJQ2VBMGZoN1J0QWh5NDlXTHZvUjl5MW5tZTk3ajJkU3FXbVhhZVlzNjVYWFZuT084L2N3Y2pKTnprTkQ1ZlhWVFlENi9mQ1lyRmY1dWJ1Z2RiVGkvQ08wYXovOHhmMHVtb3NGZ3M1aHc4dzdPcnJuVDduVmROdnNRdm03ZDJ4VVdrN0M5YnFiUk51dUpzRjM3M1BpdCsvVVZyM0dZM0dVK0ZMVHYwZE0raXFhY3IxcmRGUUhzYWdwQUFBSUFCSlJFRlV5NDY0NVVUSERqNnZNRFJZYjFnNXNDZkJ1dTB4VXhrNTVXYTczL3NIdHJDcjlHWnJIM3g2a0Q3djZHR3lENlhRYzlCb3RCNWUxRlJYS245VGRlazFrQVhmdlU5K1RxYlNUaGdnZnZrOEFvTkNhTi9ac2UzMzN1MGJjWFBYMHIzZmNDcktTdGk1YVJWRHhzMVFncWtXaTRYQy9CeUhheGxiTlUxbllVUWh4SlZMQWxsQ0NDR0VFRUlJSVlRUVF2eUZsQlVYT2JTU3NRVXRiSk5Ud2Eyc29aN01BOGxzV2IyUW9OQzI5Qmx1ZitlMmg1YzMxOTF0M3o0bXFudGZPblR1enZyRnY5QTZ2Q090MjNkaTFmenZxS29vWS9ydC83S2JwS3RmaldUOW43K3daZlZDWldLdGErOUJxRlFxK2cyZlFIVHZ3V3haczVDd2lDNUs1UjhBZlUwVjd0cUdnMEZWRldVY3kwckh5OGNQTHg4L3UzYUNKd3Z5Nmw3ZkhydUtNNUhSdmREcmFqaTBMNG1JcnIyVThkb21XRHk5VGdYWmx2ejhHVXQrL2d5QWY3MzZaWVBqdUJEdVdnOTgvQUlvS3k2a1ZxOXpDR1BZWGtmemtOYTR1V3ZQT05tNmZ2SFBaS1lsTSs3YU94d3F4ZGprWldldzlKZlBHWC85WFVvVkZydm5PNUdQU3FYR3A0R3FMSmVEajM4Z0EwWlBvWHYvNFN6NzVRczh2WDF4MTNweWVQOGVqdWRhMndLbHArNmlvQzZjVlZSd0RDOXZQL2J1aUFlZ292U2tkWjJVblZSWGxuT3lJSS9sdjMzVnFPZiszeE96ei9qN2ErNTRqQjREUmhBZE94Z1ByMU1UakpObjNxLzgveE41Ui9uaXRjZTU1bzdINk54emdMVzlYV214VXJXazcvQUpSTWNPdnFTaE55OGZQL3FQbXVTdy9FVGVVZlp1MzBqWDNvTnBFZExhNGZlYlYvNXhRYy9yNGVWRGRXWERnWXVMcWk2UVlqUVkrUENGKzdqcHZ1Y2NxckYwNnp1TWhUOThTR1Y1S2Q1MWdhYjRGZk54MWJqUmE5RFp3M0JnYldNSVVGWnlLcXpqNWVQbjBMYjFRalFMQ2lYL2FDWkZCY2NjMmlTZExEaFdOdzdIOThzbWJ1bGM5THBxeHRhMXZEcWVtMFdyOEVpN1kxK3I4STRjM0p1RTJlUllVYzVpTVZOVFZZR1hqMzJRdHltcDFDb2w5SEEwNHdBcFNadTQ1N2wzSEFLbEtVbGIwSHA2Y3lMdnFOMTdkTHIrSXlmYVZha0JtUC90dXc3cjZYWFY3TjBlVDlLbWxSUWRQMGJ6bHEyWWVzdER0TzNRMldrRm5BZGUrRWlwTEFodzVPQStGdi80Q2FGdE8xQlJWa3l0WHNlRUcrNVNxZzNaZURpcFl1VHIzOHd1bkR2czZ1c1lkTlUwcDYrbnZLVElhZVdaMHhrTnRXeGMvaHMrZmdGMDZUa0FWMWNOODc5NWw1U2t6ZWNVWUlqdU04UXVzTDF4MmUvczM3V1YrLzd2ZmJ2MURxVWtOZGdtTkRGdU9VVjFuMmRuc3RKVEd3eWFOd3NPYlRDUXBWYXJsUkQ2dnJvcVJ1Mmp1dHNGMHpWdTFtREg2V0Yxc082ajdSdVc0ZUxxZWs2QkxJREVqU3V0RlpjdVV5QUxvRjJuR1BxUG5FVEMraVVzbi9zbGgvZnZ3VldqNGRvN24yaFVSVkd3aHRCM2IxM0hnRkdUeWFuWDd0Rm01K1kxckpyM3JmTHpwaFh6MmJSaVBtQU53NTRlNkJ0N3pXMUtpQ2dyUFlXOTJ6Y3k2S3BwZGxXTGJGSjNiYkVMNURSR2wxNERDR25UN294dEV1dlQ2Nm9CNnpWV1huYUdYVkQ2Yk5wMWl1RzZ1NjJoY0kyYk81Tm4zaytITGozSlROdkw0amtmS2VjU3NINzJlZzBhUThLR1pmUWNOTnJ1R203RmIxK2pVcWtZTW02R3Ntemw3OThRMEtJbFVkMzdLWUVzc0Y2YkF1aXFLdkh3Ymx5RnM2S0NZMlFmU20zMDY0SlRvYVpqV2VuczNMUmFXZDRpcEEyaFlSMmNIbFBxTCtzL2NoSmpwcyttYTYrQnJGMDRoNlQ0VmFoZFhEQ2J6WFN1VitXcHZzNDkrOXVkMS9LT0huWjQvN3YySHNTQjNRbnMyeEZQL3hGWDExVUxNOWp0ejZyS2NzQmEyZEFXM0xTRnpBOGYyRU5WaGJYQ1k3dE9NVTV2U0RpZHJycVNoQTNMMkxaMk1TNHVya3laL1JEZEdtZ1JtN1JwRllWNU9iaHEzRGlXWlcyTkhGUjNiV0NUbnJLVCtPWHppT2phQzYySEZ4Vmx4VXBsd0tnZS9mRHhEMlQ5NGwrNCtjSG5BVGl3SjRIMGxKMU12ZVZoaCsrdHlXUmsxNVkxZE9zM0hLMm5GeWV6OHRpMDhnK2FCWWNTMDhjNnh2eWNUS3FyS2h5QzRFcHcwdjN5VmU0VFFsdzRDV1FKSVlRUVFnZ2hoQkJDQ1BFWFlUSWFLQ2s2VGtUZDVJNk5iWkxYTnFIYUlxUTFudDYrckZ2MEV4YUxtZXZ2ZVJvWGw4YjlVK0RFbSsvank5ZWZZTjdYYjlOejRDaVNFK0lZT0dhS3c0UnpmVjE3RHlLMGJRZm1mZjIyWGRESjVwbzdIaU13S01SdVdYRmh3Um1yaGVYblpQTGJGMjlheDMzYUpMMmxicEptb1pNV05MYktWMCs5UFVjSnFKWFZWVWFwSDBnWVBIWTZIZXJ1V20vc0JObjVDSXZzU2tyU1pvNGMzR3MzeVdteFdEaThmemNhTi9jejdsdUF6TFM5YkZ2M0o5MzdENmZQc0hFTnJsZFRYY21KdktOVTEwMXNuUzQ3UFpVV0lhMGIvVms0a1hlVWdPYkJEaFdxOUxwcVRFWWpIbDdlNTF6cFFhMVdNM3JxVElmbFc5WXNJdi9vWWR6Y3RXeXBtOGkwV0N3WWF2VVVjWXo4bkV4bFhUZDNMWnRYTGFCZHB4aUdUYmlPa1pOdk91Tno3dGk0QXJYYWhkaXpWQmRwRWRvV0YxY05MaTZ1RGJhWnRFMFFXaXdXekNZVExpNnUrRGNMc2x0ZjYrSGw4Sm05V0RwMTcwdTdUakVNR0RYWjRYY0hkbTlqNy9hTlNndlIwK2xycXBWV2NPZkQyOWVmeXZLUzgzNzh1ZERyckNGVHJhY1hIVHIzWU11YVJVcjdNWnVPTVgzdzhQUW1idWxjSnQ1MEw1bHAxaFpNdzY2K3Z0RVZXbXlCcU5PRFVoZVQ3UmlRa2JyYklVeVpucm9iZ0E1ZGVqcDliRjUyQm9rYlZ6RGhocnVWb0lESlpIUmFBYzNGMVFXVjJ2RnpWMWxlaHNWaXdjdW40U3BjaldVMDFOYUZTejB1V3Nza2xWckZyaTNyYU42eXRWMWIzY0w4SEE3c1RxRC95SWxzVy9mbkdiZmg3Ui9vVUYzUVdXVzk5Lzk5RDdWNkhXMGpPalBqOXV2cDNMUGZHWTloOVlPWkpVVUZySnozTGNPdnZwNlNvZ0tNaGxxR1Q3eUJGYjk5emF5SFgxVENmUTBwTFQ2QlJuTnFUQnVYL2M3bVZRdWNydHZZQ2xuckZ2MUUwZkZqVEo1NVB5NnVHcUo2OUNPMGJRZFcvUFlWb1dFZENHd1JjdmFOT0ZGVlVZckJvRCtueDl6eDFCdGtIVXFoTUQvWDRUejE4b1BYTW5EMEZFWk11bEZaZGp6bkNNbmI0eGcrOFlaR2ZWOU5KaU03NHBiVExDaFVhUy9hbEM3RmQ4Rm0xTlNaSE04OXd1NnQxbXB0TXg5Nm9jSEFtak1uOG8vaW9uYWh6N0R4VGdOWnZRZU5Wc0lwWDd6MkJOMzZEbVhBYU9zNXBmNzNwdi9JU2ZRYmZyVVM4alRVNm9sZk1ZK0E1c0cwNnhSRGNzSUd4bDE3aDFJRkVLQmJ2NkZZTE5hS25DYVRFYTh6dEplcnovRkdnN3FLbGs3T3BiWXd1MjlnY3dLRFFwaDI2eU1jUFp6R3RyV0xHVFJtS3EzYmQzSjR6SmJWQzhrOWNzamhlcXQ3L3hGbkhGZS9rUlBadVhrMWF4Yjh3TlUzM2dQQTVsVUxPTFF2aWVtM1BXb1g0UEx3OG1iUVZkTWFiRG1hbjVOSnk5Wm4vdXptWkthUm5yS0xnT1pCckYzMDR4blhiVWhHNm02T0hOeW4vTnh6MEdqYWRJamlsa2YvcXl4TDJyU0s5SlNkM0hqZmM4b3kzd0Jyd01qYkw0RE9QUWV3WmZWQ1hEVnVkT2pTdzJuNDdseU12LzVPQm95ZXJCeW5hMnYxK05ScmRWcDY4Z1JxRnhlMFdnOVcvL0U5SGw3ZXVHcmM4UEVQNU1qQmZSdzV1SStLMG1JbTNuVHZXUU5aeVFrYldEWC9lL1M2YWpwMTYydFhDZGlaaXRKaTlpU3NCMVI0ZXZzeVpQdzFEcCtob3hrSDhQTHhvMFZJRzJyMU9ncU9aUlBWdlI5Z2JaTTRhc3JOTFByaEk1TGlWOUttZlJSTGYvNk1pQzQ5bllZNVUzZHVwYks4alA1MUZTMWJoVWNTMnJZRE8rSldLSUdzdy92M0FDaC9wOWpZYnNCeDFncGJDSEhsa2tDV0VFSUlJWVFRUWdnaGhCQi9FY2R6c3pDYnpZUzI3V0Mzdkx6RVdqWElWaDFDcFZJVDJyWURHZnQzTTJyS1RPVU82MXE5amprZnZNaVlhYk1KaSt6cTlEbDgvWnR4N1oxUE1PZURsOWkwOGcvYWRZbzVhK0FsdUZVWUxWcGFLN3hNdmVWaHU1WWQzNzd6bk5QSFpLV25OT291OXp1ZWZOMWhvdDNXc3ZEeE43NXhtTWc5c0hzYjg3K3hyNHh5OG9SMThpNXAweXF1bW1GdHZSUFlJb1MyRVozdDF0dTA4Zysycmwxc3Q4elVRRENuc1hvTkdrMUswbWJpbHY1R1dHUTAycnJLU1R2aWxsTlNWRUMvRVZlZnNTV2Z4V0poMWZ4djhRMW96cmhyN3pqamMxV1dXY015dms0cVlHV2s3cUtzdUpCQlk2WTJldXdyNTMzTHlSTjVEaFhFZnZua1ZRcVA1L0w0RzkvZzRuSnVnYXlHekg3RXNUM2YzdTBiV2Z6ang2aGRYSmh4eDJORU5CQmFhYWpObzAzcXJxMjR1bW9hckVaVDM4Y3ZQZGhnQlpqNi92ajJ2VFArdmtWSUcrNzl0Mk9GSG9mbis4OUREYmFaTk5UcUhZSlZmWWVOZDdwdVl3eWZlTU41UHhhZ2RidU9iTit3akxMaUl2d0NMMTJBQ2FDNnFxNWFocnVXMkNGWDhmdFhieXVWN214Y05Sb20zSEEzODc1NkMvOW1RV3hidTVpd3lLNE1kUElaVDFpM2hKNkRSdGxWNVNzdXpDZHU2VzhBbDdRQ1RwZGVBMWk3NkVkMmJWbExqd0VqbGVOZTN0SERwQ1J1SXJoVnVOTlFwdGxrWXVtdlg5Q21RNVJkZTdZV0xWdVRkU2pGcmtWcGZrNG1RYUZoVHNORnRrQkdZOW80bmszOGl2bHNXYjJRTzU1NncrRThkTDRDbXJja3BFMDcxaTMraWZDTzBjcitXYlBnQjlScU5iMkhYR1VYeURLYnpSVGtaaEhTOXRSNTVtd3RDMjI2OVJ0Tzc4Rmo3TTQ5eTM3OWtwNERSeElhRnRIZ0dJc0w4L254dy84U0Z0R0ZBYU1uczN5dXRTcGZUSjhoNU9kazhzUDdMekQ5dG4vWlZZNjBXZmo5QnhocWF6bDhZTGZ5ZmU0WTNadG13YTFvMDhFNjZiOXQ3Ukl5MDVLVjZpcDZYUTNiMXk5VnpoZk9KS3hid282TksrZ1lFNnVFU2xRcU5STnZ1cGR2MzNtT256OTZtWmtQditpd0R4cWpwT2lFWFZpaXNkS1N0NU80Y1NXdUdvM2RaL1owMVZVVnpQdjZiY3htTXdOR1QyNVVJR3YxSHo5UWV2SUVrMmZlZjhiV3ZKZkxwZmd1Mk96ZnRkVXVoTHhoeWEvNCtBWFN2R1dyUmoyK1Rmc29SazJkcFh4K2RtMVp4OEhrUktXQ2tvdXJScW13cDFhcGNIWFYyRlZJczFHcFZLanF3a1VXaTRVVnYzOU42Y2tUWEgvUDA1U2VQTUcreEUyTW5qb0w4S3IzR0RVcUZSUWN5K0tuai83TDdVKzhidmRkYlVoQmJoYmJOeXhENDY3RnhjV0YvYnUyb2xLcG5aNXJiTzJOZzBQRDBIcDQwVEVtbG80eHNlaXFLOWtldDV6UThFaWw5YUd1cG9xbFAzL09zYXgweGw5L0o3RkR4alpxSDlwb1BUeVpNdXRCZnYzc05UeTlmVkdwVkd4YStRZER4MS9yVUpWdi9IVjNOWGh1cks2cTRFVGVVWG9PR24zRzV5c3BMR0RMNm9VODh2Sm5QUDNPcVhXVHQ4ZVJ1bk1MazJjK1lCY0NzM3VPdXBhRkRWWGZxMy9OZTNCdm90STIycG1SazIvaXdKNEU5TG9haG82LzlveGpiZ3hidFZzYlE2MGVUYjJXaFVYSGMya1dGSXFxTG13OGVlWUREdGMvYnoxNVM2T2VxM1g3VHJTTGlxSFh3TkYwNkhJcTBLVFhWZHRkQTlpdUtVWk11bEVKaTZZbDczQTRqcHROSnZLeU00am9hcjBHelQxeUVMUEpSSnQ2b2EyWVBrTTVtSnpJcXZuZm9mWHdRdXZwN2JTVnMxNVhUZHpTdVhUdFBkQXVoTmhuMkhnVy8vZ3h4N0xTYWRrNm5OMWIxeEhRb3FWRCtOU2cxNkZTcWM3NGQ0TVE0c29qZ1N3aGhCQkNDQ0dFRUVJSUlmNGk5dS9lQmxnbjJ3N3NTUUJBaFlyRStKWDRCVFpYSmp2V0wvNlpqUDNXeWl2MXF5V2RMTWdqLzZpMURVWkRjak1Qc21iQkhNQTZhWGYwY0JyeEsrWXpZTlJraDVaN3p2Z0ZOTGViTkt6ZnFtUENEWGZoNHVKSzZzNHRGSi9JcDZTd2dJM0xmbWZJdUJuTWZ1US9GNldWbnEyd1NQMEoyNXpEYVFRMEQrYkE3Z1FsT09aTXArNTlIRnIxSE10S1owZmM4dk1lVDFoa1Y3cjNIMEZ5d2dhK2VQVXgya1YxbzZMMEpKbHBlMmtSMHVhc0UxM0hjNDVRZFB3WVYwMi81YXo3M3paSkdYaGFwWW1xaWpKVy9QWTFHamQzWXM5UVlldDBWZVdsRHRVdGpJWmE4bzltMHFYWHdFWlgyam9mUnpNT3NHcit0MFQxNkVlTGtEYjgrZU1uM0hqL2MzWmh2MHRod2cxM1k2alZOZmo3MHBPRnJQN2pld2FNbmtLYjloMGJYSy8rcEY5NnlrN0F1dTlPTjJiNkxRMkdFVGF0bk4vWVlWOFc3VHQzWi91R1pXU21KWjh4YkhFeEZCMjNWcTRLYUJhTWg1YzNqN3o4bVJJOHJTK3FlMThpdXZaaXc1SmY4Zkx4YzJpdGFwT3dZU254SytZVEZ0a0ZMeDgveWt1S3lEcVVpc2xrWk9pRWEyblQvc0xEU2czUmVuZ3g3cHJiV2Z6angzejN6ci9wR0JPTDJXem0wTDRrWEZ4ZG1UTHJBYWNCazRUMVN5bkt6K1d1WjkreSszMi9FVmV6WjlzRzFpejRnWjREUjNFMDR3QnBleEs0L3A2bm5UNS9adHBlVkNvMTRSMmRoM0RQUlc3bVFYd0RtbDlRQU1XQzlTQjlQUGNJTytKV2tKSzBHWlZLaGRiRGkwVnpQdUtPSjE1alI5eHlEaDlJWnNqNGEvQTdyWHBaVFZVRlgvL3ZhYTY5NjBubE5UVzJaZUg0Nit4RHJXYXptZDFiMStMakY5QmdJQ3M5WlJlTGZ2aVFsbTNhTWZVV3h3RGxtR216TVJtTi9Qenh5L1FlUElhaDQ2KzFxLzdvNDkrTXZLeDBZb2VNbzlmZzBSVGtaaWxqTmVpdEFSbVR5V0N0Q0ZqM3MxcWxac0NveWRSVVZXSXlHdTBtN3MxbU0rc1cvMFRDdWlVRXR3cG55dXlIN01ZVDNEcWNpVGZkeDZJZlB1VGJ0NTlqOHN6N2lZenU3ZlMxT1ZOWlZzTFJ3d2Z3OFBJbVlmMFNPdmNZME9nQTVsVXpicVAwWkNITGZ2MENOM2V0dzNzQzFtRDQzTTllUjFkZHhhMlB2YXkwL2FxdnFxS002c3B5akVZREFLdm1mMGRTL0VxaWV2UTdhMFdqeStWaWZCZE9sMzgway9WLy9reG0ybDRDV3JUa3h2dWU1ZURlSkxhdFhjd1hyejFHVE45aERCazd2Y0hXZmxucHFaU1hGbE53TE5zdWtOTzZYVWU2OUJ6QThkd2o3Tnk4NXB6SFpUYWJXZmJyRnlRbnhORnY1RVE2eHNRcTFic2FVbEZXZ3Rsc3h0M0RlbjQ3bm5PRTBxSUNwOEV2QUJlTmh1VHRjY3JQYnU1YVJrK2I2WFQ5ekxTOXVHczlDR2hoSHphY2NNUGR1R2s5bVBmVlc4VDBHVUpZWkZjMkxQa1ZGMWNOTnovNGY3VHJGSE91THgyQURsMTZNSHppRFd4WThpdGdEVVlQdS9vNmgvWE85RDNadHlNZWxVcEZSSmNlRGE0RDFtdDJsVXFGdDY5OUJkbWdrTGJFNWMzbHF6ZWVaUHB0anpaNFU4WDVNaG9NNkdxcWxMRFgvbDNibE1xZjYvLzhoZXZ1ZnVxTUFkRnpwYStwUmxQdm1qWXpiYS9UVnRzTmVmU1ZMeHVzUk5Zc0tKUXgwMmJ6NmN1UE11bm0rNGpwTTRTMUMzOGtQWFVuOS83N1hWUXFOU2FqZ2M5ZWZwVG8yQ0dNbVc1dFoxMVNWTUFmMzd4RHY1R1Q3Q3E1SHN0T3AxYXZJend5R29DaytGVjQrZmpSdXAzOU5XQzdxRzRjMkpOQWRWVUZrVEd4ZHBYamJPWi8vUzVseFlXRXRHbkg0aDgvb2JxeW5NcnlFaXBLaXdGSTNMaUMwUEJJeW9vTGxSdEk2cXV0dFZibHV4SkNxVUtJeHBOQWxoQkNDQ0dFRUVJSUlZUVFsOG1laEEyNE5hSVN4UEhjSXc3TERMVjZVbmR1SWJ4ak5INkJ6Vm4vNTgra0pHMEdyQk5YVTI5NUNGMTFGY3ZtZnNIK1hkdUk2VE1VZzBGUHd2b2xCTGNPcjZ2a2NSakFJZFJpTWhySTJMK2I3UnVXa1oyK0g2MkhGNU5uM2s5RTExNnMrTzFyNHBmUFkwZmNDbm9QR2sxTTM2Rm5iYzNVa0daQm9lUWVPY1N5WDcrZ2RidU9STWNPWWMzQ09XU21KVFB0MWtlVUNsL242bGhXT2pYVmxiaTZhdGlYR0kvR3pWMjVlOXhzTnBPWnRwZnUvVWZnNWUzTDZnVS9PTjFHejRHakNJK010cnViSHF5VDI5Nisvcmk2dWpsOVhHTk11dmxlZ2tMYXNIUExHbElTTitIbDQwZmY0Uk1ZTnVFNnB4TTI5ZWwxMVFBVUZ4V2dxNmwyT2lGbU1obzRsbjJZbEtUTk5HL1pDcTNucVRaYkowL2tNZmZ6TnlndExtVFN6ZmM1bmZ4V3E5VU9MZm9NdFhwS1RwNmdjNDkrZHN2enNnOWpNaG1WNmhNWHdoYk1xSyt5dkpTdGF4YVJ1SEVGd2EzRG1YVFR2V2pjM01rNW5NWVA3NzNBa0hFemlCMDYxaTd3ZERiNm1tcGNHOWsyeVZtRm0vcHNvYmRXWVIwY3dudk83RXVNWjhuUG4rR3EwYkJ4K2UrMGJ0ZVI0TmJoaExidHdGVXpiaVdtejVBR2czWXVMaTVLRlpNclFidU8wZmdHTkdkUHdvWkxIc2c2Y25BZnZ2N05sSlp4enZhUnJxYUtkWXQrSWlOMUYxcFBiNm9xeWxqMC9RZU1tanFMNEZaaGR1dU9tVGFiWFZ2V2tuLzBNRldWNVdpMW5yVHYzSjIrdzhjN3RCRzhGTHIxRzRiVzA0dk5xeGFRbHJ3RFY0MGJFVjE2TUdMU1RVNnIzcFNlUEVIOGlua01HanZOSVVUYUlxUU4xOTcxQkJ2Ky9JWEUrSlg0Tnd0aTBzd0hpT2pheTJFN3VwcHE5dS9lUnFmdWZSb01RalNXeVdUa1dIWUd2Uzd3dlMvSXphS21xcEt2M25nS3JhYzNBOGRNb2UrdzhSVG01M0Q0UURMN2R5ZXdkdEZQdEFocHcrQjZvUktMMlhxOHNBWHo2bGVKY2RxeVVPT0dpcnBKNjdySmE3UEpaRGVKWDE1U2hNVmljUnFrcUtvb1krM0NPZXpkRVU5MDdHQ2xMZURwVkNvVjQ2KzdnMlpCSWF4Yi9ETnB5VHQ0NE1VUGxkL1huOWpmdFdXTkVuaXV6MmcwWURhWitQNjkvM1A0WFZoa1YyNjQ5eG5BMnNaeDZhOWZrSnQ1a05Dd0NHNjgvem1uNTRTWVBrTXdtNHdzL2ZVTDVuNytCbEhkK3pKODBvME9uNldvN24wSkRtMkxtNXYxKzVWL05KTS9mL29FZ05iaEhkbXc1RmZXTEpoRDYvYWQ2Tkp6QUgyR2pqdmpOWXhhcldicUxROHo1LzBYcUdrZytGMTBQSmV5a2lLdXUrY3BwOWNTNVNWRi9QVFJ5K2gxTmV6ZnRZMk9NYkhFOUJtQ3lXaGc3RFczT2QybTFzUHJrbGZ0cSs5aWZSZkErcGs4bExLVHhJMHJ5RHFVZ3NiTm5hRVRybFZDOEczYVJ4RVozWXRWODc4ak9XRUR5UWtiYUIvVmplNzlSeERSdFpmeS91ZGxaL0Q3RjIraVVxbEkzYm1GMExZZDZEOXFFdDUrQWJRSWFVUDMvc01KUFI1aFY1V29NWTduSG1IcEw1K1RmelNUWG9OR00yYWFOYnhpQzc3YVFuT25LOHpQUWExVzR4OFlSRUZ1Rmo5KzlGODh2SHpJelR6SWl0Ky9ZY3kwV2JqV0cwdno0Rlk4L2M2UG1NMW1zRmh3OS9CMEdqcXAxZXRJVDlsSjU1NzlIU29DcXRWcStnMi9tc0s4SFBZbGJtSmY0aWJjM0xWTXVPSHVzN2FHdHJYQ1BsM3B5Uk1reHE4a0tYNlY5YVlCaTRWZFc5ZGl3VUxQQWFQT1dxRVRyTmRUVzljc29uUFAvazdiaUtwVWFveEdhMkM3dE5oYW5lNzBzRkZJMi9iYy91VHJ6UDM4ZFg3LzZtMGVlUEZEUEwzczIyMGJhbXR0RzNSNERsMTFKU2Z5YzZrc0s2R2lySmpjSXdlcDFldjQ3dDNuS1R0NWdvcXlFdHBHZEdibVF5K3didEZQYk4rd2pKNERSK0hsNDhmbVZRdVk4OEdMWEhmWGt3NnQvejU5K1ZHNzk4bG9OSnkxbmQ3eDNDTVlhdlZLTmRmY3pJT1VuanpCNkdtemxIWDB1aHFIOXR2MU83bldieE5xYTl0ZWY1L3RpRnVPU25YcW1xNVZ1MGkycmZ1VDFKMWJpWTRkakl1cmhxNjlCN0Z6ODJvR2pwbUNsNDhmQWMyRDZUTjhBdHZYTHlHbXp4RGxPaUo5bnpWVUh4YlpsWUxjTEE3dFMyTG9oR3VWODBGcGNTRXJmdnVhak5SZGhFVjBRZXZwVFhMQ0JvNGRPY1R3aWRjVDFlTlVhOXl3eUM3a1phZHo4a1ErdnY2QmVQc0ZFTndxREc5ZmY3TFRVeWtyTGlRemJTOStnYzNwNWFTYTJzbUNQRHd2WVp0MUljU2xJWUVzSVlRUVFnZ2hoQkJDQ0NFdWsvZ1ZqYXQ0YzNvNEJtRHIyc1ZVbEJZckU1TGpyN3VESWVPdXdXdzI0ZDhzaU9MQ2ZMNTQvUWtxeTBzWU9lVm1CbzJaaXE2Nml2S1NreXo2NFVOMmJWbERZWDRPL3MyQzhHOFdoRjVYelpHREtSemV2NXY5dXhQUVZWZWk5ZkJpNlBocjZUZmlhaVVvZE0yZGo1T2Ruc3JHNWIrelpjMGl0cXhaUkdDTEVOcEhkU00wckFQdE8vZkFwMTQxa0o4L2VjV3VRazJ0M2xwdHlHUTBzSDNEY3VLV3pzV3ZXUXRtM1BFWXZ2N05hTjIrSTM5ODh5NWZ2dkVrVTJZOVNLZHVmYzU1dng3YWw4VG1WUXNBNjhUV3lNazNLUk5FQjVPM1UxbGVTdnVvYm9SM2pNWmdxQ1Z1NlZ6V0xmNkpyUFJVZ2tMYjRPbnRTM0NyY0hRMVZhVHUzSUxGWXJIK1p6WmpzWmp4OFBKbTk5WjFSRWIzY3BpTTh2VDI1Zjgrbm5mRzhhbFVhdnFQbWtUL1VaUE8rYlcxN2RDWnNNaXVKTVd2SkNsK0pSbzNkMVFxbFRKR3NHQTBXQ2RFWFZ3MVRMcjVmc0M2dnhQalZ4SzM5RGRNUmdQanI3dURIZ05HT24wTy8yYkI1R1FlWlB1R1pYaDQrV0F4bXptd0p3R1QwVUNIenZZQnRad2pCM0hWdU5HKzgvbUZXS29xeXRpMVpTMHFsWW9UeDdKcEZoU0tYbGZONGYxNzJMODdnVVA3a2pDYlRQUVpPcGFSVTI1V2duVTMzUHNNZi83MENldi8vSVd0YXhZUjNpbUcvaU1uT2xRMktpOHBZdVc4YjNIWGV1Q3FjYU9zcElqU2t5Zk8ySTdzVWtsUDJjWGlPWi9RcWwxSHB0LzZLTDkrOWhwZi8rOXBJcU5qYVJzUmhhZTNINGYySmFGV3UxaS9NeW9WYXJVYWk4V015V2lzcTFoUlRkS21WYlNQNnVaMEl2ZHljbkhWTUhEMEZGYk8rNGJzOU5TTFhxSERScStyNW1EeURxTHIyZ2ltSkczR1lqR1RtYllQcUt2NDl2czM3TnNSajZGV3grQ3gweGs2L2hwU2tqYXplc0Vjdm56OUNVTGJkaUFpdWhlOUI0M0IyeStBcnIwSE9hM1djN0UwcGoybHJhMVdZL2czQytLWmQzOXE4UGVkdXZWcDFMRXlLWDRsK3BwcWhveWQwYWpuUFpQak9VY3dHbXJwZEFGaFRJdkZURVZaQ2U0ZW5neWJjQjA5QjQ1U3duWmhrVjNKeTg1ZzhaeVA4ZlZ2eG8zM1BhY0VOdHpjdGFRa2JjYk4zWjJEZXhOeGNYR2xSVWpydW1QZ0tTZnlqbEtycTZHcXNweWk0OGNJNzJpdGFPSWJZQTJpYmx6K095M3JBaFFXaTRWOWlac0FDSEZTNVVqajVrNVZaVG1UWjk3ZnFLcE1mWWRQSUtKclQ0b0xqemNZR08wMWFBeTlCbzF4V0w1dThVOGNURTdrL2hjK2NQcTQwdUpDdHE1ZXlPNXQ2ekdiVEhUdlA1d0oxOTlsRjJnNVhmZitJMmdXRk1xaU9SK1JscnlEdE9RZGhFVjI0Wm83bjFDQ0hDcFVHSTFHTnE5YVFIcnFMdkt5TS9EeEMrQ0dlNStoWGFjWWROVlY3Tis5algwN05yTDZqKzlScWRSMDZOS0RibjJIMHFsYkgxdzFiaGhxOVE1VkpEdjM2STllVjhPVzFRdVZaVG1aQjVXZmV3OGFRMjdtUVhJekR5cS9Ed3B0UzJoWUJOKy85d0w2bW1wdWYrSTFrdUpYc3ZEN0QyZ2IwWm4yVWQxSlNkcU0yc1VWVjFkWFZHcVh1aXFORm9KYWhURXNLSVRrN1hHWWpFWk1SaU9CUVNGMHFIZWVTbGkvbEtUNFZVNzNWZHFlQk41OGZKYkRjbE1EWWFPTDhWM0lPM3FZcFBpVkhOcVhSRTFWSmU1YVR3YU1ta3kva1JQdHJxa0F3aUs2Y05mVGI1S1N0Sm10YXhhVG1iYVh6TFM5cUYxY2FCL1ZuYXVteithWFQxL0ZWZVBHN1UvK2g3Z2xjMW16Y0E3SjIrUG9HQk9MbTV1VzVJUTRWR28xUWEzQzJMOXJHMkRCYURUU3IrNjZaTWZHRlZoTUpvTGJ0Q004c2l2SHN0TFp1V2sxK3hMalVidTRNdmFhMitnN2ZJSXlKcis2YTZIbHYzMUZSTmRldUtoUGhXRXF5MHZaRWJlY3RoRmRNSm1NL1B6Sks3aHFOTnp5NkgvSXpqakFrcDgvSXkxNU8xSGQraExZb2lWdVdnL1VhalZxRit0N3FuWnh4V0kyWVRBWU1CcHFNUnBxTVJrTkJBYUZrcGVkZ2FGV3I3U1oxZFZVa1g4MGsyTlo2UnpjbTBoZWRnYnVIcDdFRGhtTGw0OGZPemV2WnQ1WGI2SDE5Q2FpU3c5YXRnNG5vRVVJellOYjBTdzRoQjBibGxOZFZjR2hmVWxvM054eGNkVndQT2NJMlJuN09iaDNCMGN6RHVEbTdrSC9rUk1aT0dZcUZvdUZMYXNYc0hQVGFoSTNXZ094N1RyRjBEYWlDOTM2RG5WNG55MFdDMHQvK1J4ZFRSVkR4bDNqOUxQZ0Y5Q2N0RDNicmVHOGZVa05WclR6OFF2Z2xrZi9TK25KRTNoNitWQ1FtOFhPTFd0d2M5T2lWcXZKU2s5VnRuZTZZOWxKS3dvekFBQWdBRWxFUVZTSCtlV1RWd0RyTmFsdlFDQnRPblRHUDdBRkhhSzY0OTg4R0VPdG5tL2VlcGFDM0N6Nmo1ekU2R216bFBaNEc1Yjh5bWV2UEVyL2taUHMyZ0xIRGhsclYrVXpQWFVYaGZrNXA1NjNyc3FzajM4ejNMVWVtRTBtOXRaVlFyT0ZwWkszYjhUVDI1Y09uWHNveC9SRlA1d0t0WjdPYkRhejVvL3ZyUlcyNm83alhqNStTdWk0dlBRa096ZXZJYWJQVUtYS2E2ZHVmZkVMYk1IV3RZdUpqaDBNUU44UlY3TWpiZ1dKRzFjb0xaMkhUYmlXbE1STkxQdjFDMjU3L0ZWVUtoV0hVbmJpNWVPSGozOGczNzcxTEI2ZTNzUU9HVXZCc1d5MnIxK3EzQnd6YXNwTUJveWVoRXFsSmpsaEE2dm1mOC84Yjk3Rkw3QUYzZnNQcDN1LzRRd2VPNTNCWTZjN2ZWM2QrZzVqem9jdlVWVlJ4blYzUDRYR3pYcStPN2czRVM4Zlh5cEtpK3R1TUJuZTRMNFJRbHlaSkpBbGhCQkNDQ0dFRUVJSUljUmw4dkIvUHJGclpkU1ExWDk4ei9ZTnkreVdCWWVHRWRHMUY1MTc5QWRBNitsdFZ3bXBlWEFyT3NiRTBuUEFTRnEyYVZlM2poZXpIM21KVFN2L0lDVnBFeTZ1R3E2YWNRdGdiWnVSbVphTVNxV2liVVJudXZjZlFkZGVBNTFPOElaRmRtWDJJLytoNEZnMnlRa2IyTDlySzBtYlZxRk44dUtlNSt4YndJeVpQcHVna0xiS3o3OTk4UVpWRldWODh0OUhLQ3N1SktwSFA2Nis4UjVsUWppa1RYdnVlUElONW4zOU52Ty9lWWNIWHZnUS8yWkJoRVYwNGFIL2ZPSXdNZW5Nd0RGVHJHRWppd1V2WDMrN2FqcHU3aDRFQm9VUUZtbXRqakI0N0hTbDNVN1dvUlFPSnU5UXFsQ2RpWXVyUnBrQXZKelVMaTdNZXZnRnN0UDNVM0FzRzExTkZTYWpFYlBKaEVxdHdzVlZnNHVMSzc3K2dYYmh1S1cvZnNIZTdSc0piQkhDbEZrUDBMcDlwd2FmWTh6MDJTejU2VFBXTHB4anJVNkJOV2pXZjlRa1lrNmJZTXpOUEVpSHp0MGIxYjdTR1ZlTmhyaWxjd0ZyZTUvWW9XTXhHWTJzV1RDSDZxb0tvbU1ITVhEMFZJZXFRUm8zZDJiYy9oalJzWWxzWGJPSXZPekRUdHRQZXZuNms1RzZHNVBKYU4xL2FqVWhiZG96YklKamU2Rkx6ZGMva0daQklkeHd6ek40ZUhsejUxTnZzQ051QlFmMkpMQnA1UUwwTlZVT2dSSm5WQ28xLzNydHk4c3c0clByTldnVXU3ZXRZL1dDSDdqOThWY3ZTUVd2MHBPRldDeG1lZysyQmxkU2tqYVRucklUVjQyRzJLSGpLRDE1Z2wxYjFoRGRleEFEUms4aEtOUjZ2TEZWak5tOWRSMzdFdVBaczNVOS9VZWVld2p5NzZLMHVKQnRhLytrZS84UnlqbmhRdVJrcHVIaDVVM2JzMVNhT1JPVlNzMTFkeitGMFdqQVA3Q0YzZS9TVTNheGR0RlBORy9aaXV2dWZzcXU0dEdncTZheGVkVUNWdnorRFZvUFQwWk91UWwzclNlNm1pcTdiV1NuN3ljcGZpVXF0WnJJNkY0TUdEVVpnSzY5QnBLMlp6c0o2NWNvQVZhd25rY0hqNTJ1ZkliQWVxeng5ckdlUjI2Ni85L245UG9DVzRRb3dVbXRoeGNCellQUDhvakd5VDk2bUoyYjErQWYySUt4MTk3ZTZHQmY2L2FkdVBmZjc3STliams3Tml5amM0OEJlSHI1c0g3eHoyeVBXNmJzQzdXTEMyM2FkK0xxRys4bU92WlUxVDZ0cHhlOUJvMm0xNkRSRkJmbXMzdnJPcElUNHNoSTNVWEhtRml1ditkcERJWmFKUkRkRURkM0xmbEhENU4vOUhDRDYwVEhEcUY5NSs2NHVMcHkzVDFQRWR3cWpLdHZ2SWYyVWQzWXZYVWRTZkVycWFvb3gySXhOK3ExVDU3MUFBQ3VHamVHVGpoemErQ0diRnJ4aDlQbEYrTzc0T2FtSlhYblZnS2FCek5rM0RWMDd6ZjhqQlV6VlNvMU1YMkdFaDA3aE13RHllemV1bzVEKzVMb0dCT0xqMzh6dEI1ZXpMampNWm9IdCtLYU94OW5YMko4WFpXb2VHcXFLakhVMWpacTM5Mzg0UE9rcCt4aTd1ZXZBOVlxYXFPbXpuUUlCSWRGZEtIM2tLdll2MnNyaC9mdnNmdWR1OWFETnUwN01lR0d1OUc0dWRPbWZTY0dqcG1LYjBCell2b01JYVJ0ZXhJM3JpVDdVQW9wU1p1cHJkVTV2UkhoZE5mYytUZ0g2NEtGNFpIUmZQdjJjeHpMU2xlZXMzWDdUa3laL1JDZGUvUlR3dHlEeGs0ajg4QmUwcEszazFYM2ZHQ3QySHJmLzcxSDN0SERkV0ZQTFVQR1g0TktwV0xEa2w4NWZHQVByY0lqR1hmdDdVVEhEckY3YjBaTm1jbWdNZE00c0NlQkE3dTNrWkswMldtb0V5QS9KNU8wNU8xTW1mV2czWEdtdnRIVFo3TnUwVThjeTg2Z2RidU9qSng4VTRQN3dNMWRxMnhINCtiT3JzMXJsT3NJclljbjNmb09wWFBQL2c2UEM0dm96S3lIWDhRdnNBVitBYzBkS25CbHBhZnk0d2N2NGVIbHpUVjNQcTc4clFIVzYrYlFzQWlXL1BRcDI5WXRzVHYrOUIwK0h0OTZBYkRLaWpLN1FKYVhqNTl5bzRPTjFzT1QwVk5uS3FIdUllTm4wRFlpQ2pkM0xYcGREV0N0YW5uNmRldlBINzhNV0svcmNvNGNwS0tzQkN3V2ZQd0Q3ZmJaaGlWek1adE5kc0VudFZwTjMySGpXYmY0SjA3a0hTVW90QzMrZ1MySWpPNUZVVUdlc3A2NzFwT2g0NjloMjdvbGxCVVg0dUhsamNsa0pDeXlDelZWRlZSVmxqRmwxa09nVXZITHA2OVNYVmxPVEoraERxMUV1L2NmUVdSTUxFa2JWNUlZdjVLMFBkdUpIVExXNFgycEwyUC9iZ3B5cytnN2ZJSVN1RmFyWFVoTzJLQzhockRJcm95WWVPTVp0eU9FdVBLb0xJMzVpKzhLVTNTTDh6dTVoQkJDQ0NIRTJUWC9ZWDFURDBFSUlacFUwUzBqMFVSMXcrL1o5NXQ2S0VLSVM2UjY0ZmRVTDVwelVhOTd5c3JLTHRxMkxvU2hWcTlNTWwyb2txSUNNdFAyRXRXOXIzSUhlV05aTEJhTzV4N0JaRFRTdWwxSFpYblI4V1A0QlRaM09zWWRjY3RwM3JKMWd5M2h6Q1lUUnpQVENMOEVWWGZPVnMzSFpMSlcxTEJZek5aSkk0c0ZjOTMvMnY3NTFNWEZ4UzRBZDZXcnFhb2tkZWRtZWc0YVhWZEY1TXBoTWhwUXFkUjJFNEtsSjA5WVE0Wk8ybTg1VTZ2WG5URVVackdZc1pndHFOUnFwMjJQTGhkZFRkVVpXOFZaTEJiTVpoTm1rd216MldSdHkrWXdYRldqOTh2bFVGSjRuSy9lZkpydS9ZYzMyRUxzUXBVV0Z6b0VkbXpNSmhOVkZXWFc5bEZub0t1dS9FdDlaeThtczluTW5QZGZSRmRUeGUxUHZIYmVBY3JMTFNWcE01SFJ2ZTBxcmdpcnpMUmsybmJvWXRlcTYxelViOWRZZXZJRTI5YitTV0JRaU5KQ3RiR2ZFWlBKeUtGOVNUUUxDbTB3WUhJaGFxb3FsVmFsenRncUNKcE1Sc3dtYXhWTFc0czJGU3FsVzV1MTVaMjZ3ZTFjQ2NwTGl1ekNMT2RLVjEybEJJWHEvLytHV0N3V1RFYURFcnl1ejNhZXRGMi9iZCt3akhhZFlpN0tlMnd5R2M5NkhXSWRteEdUeVlEWlpFYWxvdTc4cmNiRnhRVlZYU1hKb29KaldDd1dXclJzVFZyeURzcE9ucUJOUkdkYXRtNW5WNTIxSVpWbEpSVGtIY1hUMjhlaGZiZE5kVlVGS2xSbi9CemF2VDZqNFl6aDVLcUtzbk8rem00S096YXVJTHIzb0FiYmgrdDFOUlRtSGFWMSswN29kZFhVVkZYaUc5QzhVZnZkWkRUVWhRSXRqZDZ2NTZzZ040dThvNGNkV2l2YnhseS8wcTNSVU90d0k0clpaTUprTXRyOUxXTzc1cXdvTFZhdVBZN25Ia0hyNmQzZ3RZcU5vVmFQMFdCbzFPdE8zYm1GTHIwR09CeTd6Q2FUVWtYMVFtUmtaQkFTRWtKb2FPZ0ZiVWNJY1c0a2tDV0VFRUlJOFE4amdTd2h4RCtkQkxLRStQdjdPd2V5aEJEaVNsQlpYb3BCcjdPckNDR3VIRWFEZ2ZMU0lqeTlmTThhMGhCQ0NDSEUzNThFc29Sb0dsZldyVkZDQ0NHRUVFSUlJWVFRUWdnaGhMaWllZnY2Ti9VUXhCbTRhalFPTGNhRUVFSUlJWVFRbDlkZk1wQWxWUjJFRU9LZncxeFdUTlh2WDZIZnZNcHV1V3RZSk42ekhzSTFNcnFKUmlhRUVFSUlJWVFRUWdnaGhCQkNDQ0dFRUVJNHVySWJLQXNoaFBqSFUvc0Y0blBYMC9nLy95RXVvV0hLY21OMk9xV3ZQRXpGVjI5aXFTeHZ3aEVLSVlRUVFnZ2hoQkJDQ0NHRUVFSUlJWVFRcDBnZ1N3Z2h4RitDYTJRMEFhOThqZGUxZDRLYnU3SmN2M2tWeFUvUFJoZTNGQ3ptSmh5aEVFSUlJWVFRUWdnaGhCQkNDQ0dFRUVJSUlZRXNJWVFRZnlVdUxuaE12SW5BTjMvQXZkOXdaYkdsc3B6Szc5Nmw5TVg3TUdZZGFzSUJDaUdFRUVJSUlZUVFRZ2doaEJCQ0NDR0UrS2VUUUpZUVFvaS9ISFZnRUQ3M3Y0RGYwKytnRGdwVmxodXoweWw5NlQ0cTUzd2diUXlGRUVJSUlZUVFRZ2doaEJCQ0NDR0VFRUkwQ2RlbUhvQVFRZ2h4dmpSZGVoTDQybmZVckpwSDFlSWZvVllQRmd1NmRZdlJiOStBMTdWM29oMTJOYWhVVFQxVUlZUVFRZ2doeEYrYzRlRnBUVDBFSVlRUVFnZ2hoQkRpM0QzOEZpcVpLeFBpc3BOQWxoQkNpTDgyalFhUGlUZmhQbkEwbFQrOFQrMmVCT0JVRzBQZHBsVjR6M29JMS9DT1RUeFFJWVFRUWdnaHhGOVo4eC9XTi9VUWhCQkNDQ0dFRUVLSWM5YThxUWNneEQrVUJMS0VFRUw4TGFnRGcvRDkxMnZVN3RsRzVjK2ZZRDZSQjRBeEk1WFNsKzVETzNJeVh0ZmVpY3JEcTRsSEtvUVFRZ2doaExoY3lsNzdWMU1QUVFnaGhCQkNDQ0dFdUNMNFBmZGVVdzlCaUg4VWRWTVBRQWdoaExpWTNIb01JUEMxNy9DY01ndGNOZGFGZFcwTWk1K2VqWDdyV3JCWW1uYVFRZ2doaEJCQ2lFdktwWGxMTkoyNk4vVXdoQkJDQ0NHRUVFSUlJY1EvbE1waWtWbHBJWVFRZjAvbUUzbFUvdnl4MHNiUXhqV2lLejYzUDQ1THEvQW1HcGtRUWdnaG1sTFJMU1BSUkhYRDc5bjNtM29vUWdnaGhCQkNDQ0dFRUVJSUlmNkdwRUtXRUVLSXZ5MTFVQ2krLzNvTjMzKzlpanF3aGJMY21KRkt5Zk4zVWpYM2M2alZOZUVJaFJCQ0NDR0VFRUlJSVlRUVFnZ2hoQkJDL04xSUlFc0lJY1Rmbmx1UEFRUysrUU1lNDY4RGRkMnB6MnltWnNYdkZEOTlLN1U3TnpYdEFJVVFRZ2doaEJCQ0NDR0VFRUlJSVlRUVF2eHRTQ0JMQ0NIRVA0T2JGcThiN2lYZ2xhL1JkTzZwTERZWG42RDh3eGNwZStOeHpDZnltbkNBUWdnaGhCQkNDQ0dFRUVJSUlZUVFRZ2doL2c0a2tDV0VFT0lmeGFWVk9IN1B2SVBQUGMraDhndFFsaHNPN0tiNDJkdW9YdkNkdERFVVFnZ2hoQkJDQ0NHRUVFSUlJWVFRUWdoeDNpU1FKWVFRNGgvSmZlQm9BdCtjWTkvRzBHaWdldkdQRkQ5OUM3Vjd0alh0QUlVUVFnZ2hoQkJDQ0NHRUVFSUlJWVFRUXZ3bFNTQkxDQ0hFUDViS3cwdHBZK2dhMFZWWmJpNHVwUHk5ZjFQKzNuUFN4bEFJSVlRUVFnZ2hoQkJDQ0NHRUVFSUlJY1E1a1VDV0VFS0lmenlYVnVINFAvK2hReHZEMmowSnA5b1lHZ3hOT0VJaGhCQkNDQ0dFRUVJSUlZUVFRZ2doaEJCL0ZSTElFa0lJSVFCVUtxV05vWGJVRkZDcHJNdHRiUXlmdTAzYUdBb2hoQkJDQ0NHRUVFSUlJWVFRUWdnaGhEZ3JDV1FKSVlRUTlhZzh2UENlL1FqK0wzMW0zOGJ3Uk42cE5vYkZKNXB3aEVJSUlZUVFRZ2doaEJCQ0NDR0VFRUlJSWE1a0VzZ1NRZ2dobkhBTjc0ai84eC9pZmR0anFMeDlsZVcxZXhJb2Z2b1dhcGIrSW0wTWhSQkNDQ0dFRUVJSUlZUVFRZ2doaEJCQ09KQkFsaEJDQ05FUWxRcnQ4SWtFdmprSDk4RmpUeTJ2MVZNMTcydUtuN3NOdy83ZFRUYytJWVFRUWdnaGhCQkNDQ0dFRUVJSUlZUVFWeHlWeFdLeE5QVWdoQkJDaUw4Q1kzb0tsVDkraERFNzNXNjVlNy9oZU4xd0wrckFvQ1lhbVJCQ0NDSE9SZEV0STlGRWRjUHYyZmViZWloQ2lOT1VsWlUxOVJDRUVFSUlJWVFRUWx5Qk1qSXlDQTBOSlNRa3BLbUhJb1FRalNJVnNvUVFRb2hHY28yTXh2OC9uem0wTWRSdmp6dlZ4dEJrYXNJUkNpR0VFRUlJSVlRUVFnZ2hoQkJDL0QxSnJSa2h4RitKQkxLRUVFS0ljNkZTbjdHTlljbnpkMG9iUXlHRUVFSUlJWVFRUWdnaGhCQkNDQ0dFK0FlVFFKWVFRZ2h4SGxUZXZ2amM5VFQrejMrSVMyaVlzdHlVbDAzWm00OVQ4ZWwvTVpjVk4rRUloUkJDQ0NHRUVFSUlJWVFRUWdnaGhCQkNOQVVKWkFraGhCQVh3RFV5bW9CWHZzYnI1Z2RRYVQyVjVmcnRjWlE4Tlp1YTFRdWtqYUVRUWdnaGhCQkNDQ0dFRUVJSUlZUVFRdnlEU0NCTENDR0V1RkF1TG5oY05ZT0EvODNCdmU5d1piRkZWMDNWeng5VDh2eWRHTk5UbW5DQVFnZ2hoQkJDQ0NHRUVFSUlJWVFRUWdnaExoY0paQWtoaEJBWGlkb3ZFSjhIWHNEdjZYY2MyaGlXdnZJd0ZWKzlLVzBNaFJCQ0NDR0VFRUlJSVlRUVFnZ2hoQkRpYjg2MXFRY2doQkJDL04xb3V2UWs0Sld2cVZueEcxV0xmNFJhUFFENnphdW9UZHFFNTR6YjhSZ3pGVlNTaXhaQ0NDR0VFT0x2ckNBM2k1cWFLZ3B5c3dBSWJoMk9oNGNYd2EzRG0zaGtRZ2doaEJCQ0NDR0VFT0pTa2tDV0VFSUljU200dU9BeDhTYmNCNDZtNnRmUDBlK0lBMDYxTWRSdlhvWDNySWR3all4dTRvRUtJWVFRUWdnaExpWmRUUlhiTnl3ak9TRU8vMlpCaEVWMlVYNlhuWjVLZHZwK3lrNmVvRnYvNGZRYmNUVmFENjhtSEswUVFnZ2hoQkJDQ0NHRXVCUmNYbnJwcFplYWVoQkNDQ0hFMzVYS3d3djN2c1BRZE9xR0lUMEZTMVVGQU9heVluVHhLekFWSGNldFV6ZFVidTVOUEZJaGhCRGluNk42MFErNE5BOUdPMlJjVXc5RkNIRWF2VjUvVWJkbktpOG43LzMzS1BqMmE0b1hMNko0OFNJQVBLT2lMdXJ6Mkd6ZnNJd2xQMzVDY090d3BzeDZnTjZEcnlJOHNxdmRmOTM3RDZkNy8rRWN5MHBueGR5dkFHamRydU1sR1U5OWVsMDFycTZhYzM1Y1Zub3EreEkzRVJiUnhlRjN1N2V1dzl2SEgzZXRCMVVWWlJRWDV1UHRHM0JlNHlzdXpLY3dQeGR2WDMvVWFwZEdQMjdiMnNWVVZaVFR2R1dyODNyZWMxRjRQSmVLa3BONCsxbGZvOFZpUWFWU05lcXhKcU1CbFVwdHQzNTJlaXBhVDI5Y05lZit2cHhOZms0bUdhbTdDRzRWM3VneFhvak10TDNzMzcyTnRoMGN2MXRKbTFaUldWNUtzK0RRODk1KzZja1Q1QjA5akplUEh5NnVGMzZQY1VGdUZnYTlEZzh2N3d2ZTFsOVplc291WEZ4YzBIcmFCME5OSmlQN2RzU2pBcng5L2RIVlZHRXltYzdyR0hJKzlMcHFWQ29WYXZYRnF5eWVscndEYjc4QXA5KzNnbVBaV014bTNMVWU1NzE5dmE2R1dsME5taXYwMzNlTzV4NUJyNnZCMDh2bmdyZFZVbmlja3lmeThBMW9kaEZHZHVsWUxCWTJyL3dEczlsRVFQUGdwaDdPZVRFYURGZ3M1bk02THpZVmk4WEM0ZjI3OGZUMndWWGoxdFREdWVocTlUclVMaTRYZkU0dHlNMGlPV0VEYlR0MHZrZ2pjMDZ2cTBFRkYvVFp1Vmp2cWRsc3ZpelhJbUE5ZnhrTnRSZmxXa0d2cTJiWGxyVjQrZnIvTFc2Z3NGZ3MxdXRSdGRyaC9UQVpEZFRxZGVmOFB1OUwzSVJmWUF1SGMydFpjUkVIazNmZzdlT0htOWFEOHRLVHVMbDdYSlRQUVhGeE1UNCtQdmo0WFBqNVRBZ2hMZ2NKWkFraGhCQ1hnVXVMRUR4R1RFTGxyc1dRa1FvbUV3Q21vNGZSeFM5SDdlV05hMWdFWEtZL1RvVVFRb2gvTWdsa0NYSGx1cGlCckpxME5OS3VtMEZsVWlLMWVYbktmMlgvejk1NWhrVjFMVno0bmFFTnZTTXFJaXFJb3Fpb2lMMzNIaE5ib2tsTU1hWlhFMU52ZXJuUnhEUVRZMkx2TmZhS2doVlFWRkFVQkpIZWU1MCszNCtCSThQTUlCcVRtM3UvOHo0UGo1eXp5OWx6T3U0MWE1MDRUdm54Y0p3R0RNVEN5VW1vcjZtb29HamJGcVRXTmxoNWVOelZ0dVMxMWV4Y3RSUkZiUTB6bm5rVC82Q1FKaWMwTEsyc0JYRld6SW45cEZ5N2pGL0hMdmRsQWpNbDRTTFhMMGNaVFBSRmhlOWwyMjlMNk41bkNOWW1CQWZud3ZjUXNXOHozY09HR3BWZGlUbEoxUEc5REJqOWdNSDZ0QnRYMmY3YkVwemRQR250RjhEbVg3NGtMaXFDa1A0amtWcmMvZVRmc1QvV2MzajdTbm9PR0ltTnJWMnoyeDNjK2pzU2lZUU9RVDN1ZXB0M3krNjFQeEFUZVpDK3d5ZVNjdTBTTzM3L0J0K0FJT3dkbk83WTl0aXVkVVRzMjB6WDNvT3dzTFNrSUNlRGxZdmZ3ZExLQ3IrQUx2ZDlyQmZQSE9Yb3pyVU1IUDFBczQ5SFVWNDJ5ejU1R1Fkbk4xcTBibnRYMjR1UGllVHkyWERDaGswd0tqdXdlUVZxdFpxQUxqM3YyRTkyV2pLSHR2NU9oODQ5REs2SDZCUDcyYmZ4WjBMNmo4RFc3cytKcUtvcnkvbmw4OWZKeWJoSjk3Q2hmOXNrOFQ4TmVXME5hNzU5bjlMaUFvSjY5ak1vMDJyVS9QNzFJbXp0SFdrWEdNeStqYjl3Zk05R1d2ajQ0ZUx1WlZDM3REQ1BoSXRuYU5YVzMyZ2JLUWtYS2NyUHByZ2d4K1NQazZzN0ZoYkdrK2I3Ti8xSzVQNnQ5QjQ4NXI1ODFtc1h6N0w5OXlVNE9EcWJGTUQrL01uTHFOVnFPblR1YnJBK0t6VUpKOWM3UHc4VThocCsrdWdsOHJQVDZOSnJRTFBISmErcEpqVXgzdXorTWZkVFZsS0ltNmUzVVg5cWxaTHkwaUlLY3pMSlRrdkd3dElTVzN0SEtzdExXZm4xSWtvSzgrNXFmT1k0dm1jakovWnNNSG91M0ltMTMzMklWMnRmSEoxZFNVMk01K2IxeTNqN3RFTUhSTzdmZ2xScWdiT2JKd0E3Vm42THJaMURzNFJVS3FXQ2tvSmNzdE9TdVhIMUFwZk9Ic09ycFM4Mk1qdldmZjhSZGc1T1JzZjJyK0xjc2QzRVIwZlNNYmkzc0M0djh4YnJmL3lFOXAyN1lXdnZTRVZwRVptM2tpZ3B6RFA2a1VwdkN5UjFPaDBiZnZ5WXBQZ1lPdmZvZTE5RVdUZXZYU1luUFlXQ25JeG0vN2g3dFd6V3RtOGxYV0hqc3M5d2NIUzVLNkc1VWlGSElhOUJwVlRjODQrbGxiVndMODlKVCtIQ3FjTzBDd3dXdHFGUnE5QnFOR2kxemZuUm1ueHVIdCs3a1VOYlY5SjcwR2drZjBJc2V2UGFaU0wyYmI3cjYrZHVxS21xWVBHYjgxQXE1SC9xL2VoZWoyazlPcDJPTGN1L0pEc3RHWDh6N3dDYmYvbVNheGZQbXIwMzZYUmEvZkZyNW5HS0N0L0x6bFZMNlRkeThsMlB0ekZWNWFWcy9Pa3pPblR1anB0bnl6L2QzMythZ3V4MHZudC9BZTBDZzRWN2JUM1hMMFd4YXZFNytIYm9iUFNjTjBkNmNnSmJsbitGczZ1NzBUdEExcTBrZHZ6K0RSMkN1dVBrNnNGdlg3MUZVdng1MmdZRUdZbkE3eFpSa0NVaUl2TGZoaGhaS0NJaUlpSWk4bmRoWlNYRUdGYXRXWXJ5Y2hRQXVxb0txbFo5Zy96NFhoeWVlQjFMdjcvKzIvRWlJaUlpSWlJaUlpSWkvK3RrL2Z0TE5KV1ZKc3RxazVKSW5QRWdicE9uNGhBYVNtMVNJaVc3LzBDWms0TkQ3MUFDVnE2K3EyMGQyYjRhRjNjdlJqLzQrRjIxazluYU0yUCtteHpac1pyRDIxY3paZTd6ZDlYZUZFbnhGNGlMampDWTZHdlRvUlB5bWlxTzdsckxBNCsvYk5TbXBDQ1B6TlNrdTlyT21TTzdzTFYzb0VlLzRRRDBIVDZSTGN1LzRzelJYUXdaUCtQUGZZZy9TZlNKL1VUczIyeXlMS1QvaUxzK1R2VllXbHFoMWFnQmNQUDBSbDViemFyRjcvRGdFNjgxT2VHWm5aWk1UTVFCdW9VTndkcEdCb0JYSzE4Q3UvVWgrdmgrUW9lTU0rdGFrNWQxaSt4YnlTYkx1b1VOdWE5dVBGcXRodHJxS2pScTFYM3I4MjVSS1JXa0pzYXo5cnQvTWZ2WmQzQjBjUU5BclZZQ1lIRVBZci9HMkRzNkV6WjBQR2VPL2tGYzFBbmhIUDY3aWR5L2xhamplKys2M2F1ZnJ4RE9JOUJQR0gvNzdueGErUGd4ZjlIWEJuWFZLaFZybG41QVRub0tBOGRNWTlpazJVTFpwVE5IVVNwcUdUSit1dEUyNnNWdzZycHpZZXlNSjltejdpZldmLzhSbzZZOVppQzhpejkva3BNSHRwRjg5U0pUSG4zQjRGemV1bUp4aytmVGl4LzlaRFR4VzVpWHhkVUxwd2dPSFVScVlyeFJtL2FkdWhFWGRZS3FpaktUZmJZTjZHSWdIS2l1TE9mUXRwVUVkZ3NsYlBoRWxBbzVLUWtYQ2VyWjMreTQwcE1UT0w1bkkxbTNiakQ5NllWMDZ0N0hiRjBBRzVrZFhVTUhFWDE4SHpldlhXNjJBS0trS0k4dHk3OXFWdDJHMk5vNzhNWlhxNFRsRFQ5K1NrN0dUZVExVlFiMWhrNll5YUJ4RDNGd3kyL0lhMnRvMHo2UUcxY3VHTlJ4Y0hhbGxXOEhrOXVwS2k4bDlzeFJPdmZvaTFjcjM3c2VKNEJXbzBHbDBsKy9KUVU1MUZaWG9wRFg0dTdWaXN2bmpoTjc2Z2cyTWp2c0hKem9PMktTMEs2OHBCQ2xvdGFnTDNsTkZXZVA3cWFxc3B5YXFuSXFTa3VvTEN1bXB0cndXVzlwWllWL1VFOGp3Y0hmUVZGK0R2bFphUWJybEFvNWhibVpxRlg2YStIbTlUajJiZnpGWlB2UkR6NHVYRjhTaVlSaGsyYXphZGtYYlB0dE1kT2ZlZ09WU3NuWEM1djNETE93dE9LZHBSc04xb1h2MldBMHZqdlIvc3Zmc1hPNHN6dGVYTlFKTEN5dENBNGJjbGY5Myt1OXNDR3ZmL2s3ZG5YaTZNelVKRTRmM2drZzNQTitYL3hPc3o5MzQrc0w5TUtpeEV0UnRQQnBoOVRDZ2pWTFB5QXY4OVlkK3hvMDlpSDZqNXJTWkoyelIzZHpmTS9HSnVzQUxQcG0vVi9pcU5rVTkzcE02NUZJSkhpM2FjL3BRenNKNlQvU1NPeXQwK25JdkpsSXlJQ1JadnU0bFhTVkRUOStZclRlMmtiR1cwdldBWHB4dnBPck93TkdUVVduMDVydHE2UXdsNUxDUEpObDdRS0RUUXFFNzRST3B5TStPcExZMDBjb3pNMUVxOVhnNGUxRHovNGo2VGx3bEpIb1c2dlJFSFY4SDNGUkp5Z3RMc0RXM29HT1hYc3pmUExESmwwNzEzNzNJYmtaTis5cVRONXQydkhZS3gvZlZac3I1MDloYlNPN0srSGQyV043Y0hIekpLVC9DS095K3ZjSWpWcU5oWVVsczU1OW0rMHJGclBpeXplWitjeGIrUHIvdFE1eElpSWlJdjhrUkVHV2lJaUlpSWpJMzR6VXpRdW5WejlIZWZrY1ZSdCtRbHVRQTRBNlBabXlENTlGTm53eTl0UG1JV25HdDZ4RlJFUkVSRVJFUkVSRVJPNE5UV1VsaFJ2V1ViaGgzWi9xSi9MQVZvQjdGdm5VdDkyejdpY2lEMno5UzhSTXJmMENDQTRkekpYekorazVZQ1J0LzZRalUxcHlBcW1KOFF3ZU4xMFFoblFNN2sySG9CNzNOSmwxdjlGcU5TZ1ZjZ2FPbVdZUXNYYm02QitvbE1wNzd0ZkMwZ3B0bmR1eG0yZEw1cjMyS1J1WGZjYUZVNGZOQ2pEa05kWDhzZllIYk8wZEdmbkFvd1psUXliTTRNYVZDK3piOERQVG4xNW8wcW5wVnRJVmp1MHlmWTRHZGd1OUowR1d2S2FLaXJJU28vV2xSZnBKeXNxeUVncHlNb3pLcFZJTGcyakltSWdEWEwxd0dvQ0tzbUpxS2l0WXVmZ2RBS2JOZTRWMTMzOUVUVlVGS3FXQy9KeDA0cU1qaExiZCtneGgzTXluakxiaDE3RXJzeFlzWXZNdlg3TDZtL2VZOCtJSHVIcDZvNjQ3YnBiM1NZRFdmL1FEcEtkY0V5YncveE9vMVVyaFBHMG9zREpIOHRXTFpLWW1vdFBwbXIyTi9adCtJU2M5aGFDZS9SazZjWmF3WHFtUWN5NThMOEY5aHVEWnNvM0p0dFkyTXJScXZRQlJabXZQOUtjWEVubGdLMjNhQnhyVUd6SitCall5VzQ3dFdzOXZYNzNKUTArOVlTRHdDUnMyZ2I3REp4cTB1WEhsQWdlMy9tNjBUWVc4bGwycmxnSjZ0NDRyNTAraDFXZ005czliUzlZUkhYR0E2c3B5M0wwTVl6QXpVcTR4Yk5Kc1lVSlpxOVd5ZTkyUFdNdHNtVHpuK2JwK3o3Rm4vVEtrVWdzNjlRZ1QydXAwV2hKaXp4QjlZai9aYWNsNGVMZG00c01MOEE4S0FmU1JoMHFGM09TK0FuQjI5Y0JHWmt2R3pldFVWMVdZcmRmYXo5OW8zRE9mZVl2Mm5icVpiZE9RWTMrc0U2NjdlanhhdE1MQzBnSjVUUTJacVltTW1ESUhGM2RQdkZxM0pTYmlBRW54TVZoWjIzRHk0SGFEZGtxRm5NQnVvY3lZLzZiSmJWVlhsblB5d0RiY3ZWb1pDYkxVYWpVeGtRZE5mOGEyL3JUMkN3RGd5dm1USE5teEdxMVdpMUloWjl1S3hVaWxVbVkrc3dpWnJSMDFWUlVvRlhJY1hWeFJLdVI4OC9iVGdON1JhUHZ2M3lDUjZKMkkzdmhxSlpaVzFwdzd2aGVaekE0SFoxZnNISnlvcmE3RTJrYkc2QWNmeDhYZEMxZVBGamk3ZVNDUlNJWDc5ZCtCdkthYWxHdVhLQzNLcDdhbXl1QVlGZGY5djkvTjY1Y0Y4Wmlqc3lzTDN2dldvSS82ejk2UU51MDdNZWVsRDlpMllqRTNyc1lTMEtWWHM5NDNVaEl1a3A1eTNXUlpRTmVlekZydzloMzdpSWs4eU9GdEs0M1dteE9JMUY4ZlAzenczQjM3QmdnWk1KTFIweDRUbGlmUGVRNkx1NHhGVFlnOVk0OU9jK2NBQUNBQVNVUkJWQ1F5REJzMmdmenNkRTRmM29tTHU1Y2dGZ25zRmtydndiY2RrdFVxSlRxZEZpdHJtVUYvU2ZFeFJ0dEpUN2xHV1VraG8rcjJ2VXFod05YVG03Q2h4cTZROWV4Wi8xT3pCTTRkZ25wZzcrak1xY003c0xXMU54Z2pRTlR4dlZTVUZqWHBkcW1RMTVLZmxXWlc1S0pTS2ppMmF4M2QrdzB6S2NEOHE0NHBRUCtSVTBpS2k2RzBNTTlJa0pXVG5vSzh0cHFBTGlGMzdIdjYwd3VGWjBIS3RVdGNPbk5NS0x0MjhTeTlCbzRDYVBJWmVlWDhLVTRlMkdheTdObjNscEtabW1pd3J2NTZ2WG50TXBXTjNwczZkUS9EMXQ2Qnc5dFhjajd5RUs0ZUxRanMxZ2VGdklhMEcxYzVzR1VGMmVrcFRKNXplOS9wZERxMi8vNE5TZkV4ZUhyNzBMWDNRUEl5YjNIeHpGRXlVeE9aOS9wblJ0RzVhcFVTU3l0cm8rZW9PV0lpRDZLNlM4Zmg2c3B5Ymw2N2hLOS9FTmxwcHI4RUFOQ21RMmNoU2pnbjR5WXBDUmZOWHJmMXgwcFQ5eDdoNmUzRHZOYy9JM3ozQnJQdkhTSWlJaUwvcS96bi80ZEVSRVJFUkVUay95bldQZnJoMXFVM05YdlhVN04vTTZoVm9OTWhEOStOSXZvRTl0T2ZRalprZ2hoaktDSWlJaUlpSWlJaUl2SVBwYXk0Z1Bpb0NKNSsrMnVUWmVZaVAweVZqWDdvY1ZaOHNaRHVZVU9iSFJWeU53eWRPSk5yRjg5eWVNZHFubjdySzJHU3U1N0dmM1lreFo5SFhsTk5YdFl0MUdvMWNWRjZNVTFndDFDTzc5NEFRTnFOSytSbUdrN2daZDFLWXZNdlh3akxkdlpPVEw0UHpsOE5TVTJNcDZaTzhLQ29xYVk0UDBlWS9HNG9hdWczY2pJeTI5dXhLTkVSKzQzNnFpZ3JKdTdjaVdadHR6Zy9CNlZTd2FrR29vWjJuYnBoWldYTnFZUGJhUnZReFdBeVZLZlRzWHZkajVRVTVESnJ3U0lqRjZ3V3Jkc3laTUlNSXZadDV2U2hIUXdhOTVEWmJiKzVlSzB3U1dkdWtyeTVKTVNlNWNDV0ZXYkxJdzlzRllTR0RXbnNHdUxtMVZLSWhNcTRlUjJWUWk0c1c5dklHRFh0TWRRcUpZZTNyNkt0ZjVBZ2ZqbDVZQnNxbGZuSlFyK09YWm45N050RW45aVB2Wk1MQUZXVjVVZ2tVbXliR1hPVG1oalB0aFhHMTJWamRxMyt6bXhaaDg0OWVPaXAxNXUxdlQ5RDZPQ3hPRGk3M3JGZWRXVzUwV1J4VTV3N3RwdjRtSk8wYWQrSktYTmZNQkQ4eFVRY1FDR3ZaZWlFbWVoME9wS3Z4aExRdGFmQmZjSEsyZ2FGUWs1VmVTa1ZaY1ZVbEJaamErZEFRdXhaem9YdlllcGpMd2tDekw3REorSGg3Y1BPVlVzcHpzOFJKdnkxR2cweU8zdWoyRCtaaWRoSnJWYkx4bVdmVVY1U3hMUHZmb3ViVjB2MnJGOUdRVTQ2VDcxcDdDTFZzV3R2SnN5ZWI3RHVxOWZuM3U1UG8ySGZwdVdrSjE5ajN1dWZDaEZKM2ZzTzQrcUZNK3pac0F4djMvYTQxTGtvUlovUTN4L2ErZ2N4ODVtM0NPamFpL0tTUWpRYU5aWldWaHpidFpiU292dzc3dmQ2Wng1empKbitoSkVnS3kwNWdkcnFLak10RENuT3p6SFpKMEI4ekVreVV4UHBOV2cwTmpKYnJwdy94ZUh0cStqYWV5QlRIM3ZSNFBpZVBMaU4wNGQyMG5mNEpLUCttb05hcGVTRUdWZWZBYU1mRUFSWjNmc09vM3ZmWWV6YitBdVh6b1l6WS82YnRBc01adittWDdHeXR1Ylo5NWRpWVdISmtSMXJpRDExaEVWTDFuSHkwSFpPSGR6TzBJbXo2TlM5RDY3dUxRUXh5dHZmYmhRRUFhQ1BOa3hQVGpEcDBQSjNVbGxSeXY1TnkrdEVQanIyYjFvdWxHbTFlc2VlaUgxYjZOQzVPd0ZkZTRGRVl2Qjhhb3k4dG9ZZlAzeWVFVlBtRU5KL0JDOTl2RXk0aGsxRnd6YW1wcXJDckNEcnp4TFNmd1FCWFEzajUySlBIMFZUVXNTUUNUT2FIWlByN2RQT1lMbFRqNzVHWXBRN2taK2RaaVRJQWhnLzh5bnlNbThSZldJLzNlcmNuUnhkM0EzZUVmWnUrSm5Tb253ZWZmbERZWjA1SjZLWUUvdHhkSFkxK053dWJwNTA3MnNjOVZ6UG52VS9DYjlyTlJyU2toTUE2bHlVdElJRG9FZUxWblR2TzVUWTAwZHdkdk13NkxPa01KZTlHMzVtOExpSERNNzd4bHcrZDV3ak8xYno0Qk92bW5UL2s5ZldjT1BLQmE1ZE9zZTgxejdGemNzd2Z1OStIdE9vOEwyY055SFdQTHB6RFVkM3JoR1duMTcwYnhKaXp5Q1JTQ2d2S1RJU21nSUVoZHlPMC9YcjJFVzRac3BMQ29YMUpRVzUxRlJWSUxPekp5ZmpKaFZseFdpMUduSWFIY3NXcmR2U1o4aDRna01IVVYxWnp1cHYzbWZzOUNmcEVLU1BNNjJ0cm1MZnhsK3d0TElXOW5XOXVPdmltYU5DYktkV3EwR3RVdEV1TUJoYmV3ZEtDdk9ZOHVpTGRPc3pXTmhXZVVrUnE1YThRMXpVQ1VJSGo2V2xiM3RBSHdPZUZCOUR4K0RlVEgvcURhUVdGdWgwV3JiLy9nMkpsNk9KaVRqQW9MRVBHdTBIV3p1SFprZGNKbHc4MjZ4NkJtMWl6NkRWYWttN2NaVzBHMWZOMW50cnlUcEJhQld4ZHhOZXJYenBGamFFeXZKU3lrc0tEZHkxNnI4d29KRFhVRlpjUUhscEVaVmxKYmg2dENEeXdCYXNyV1VNbi9MSVhZOVZSRVJFNUw4UlVaQWxJaUlpSWlMeW44VEtDcnRwODVBTkhFUFZoaCtOWXd4UEhjWmg3b3RpaktHSWlJaUlpSWlJaUlqSVA1Q1lpQU1NSGovRGFGSjF6N3FmaUl1T3dNYldqdm1MdmhZRVZ2TGFhdFl1L1pEODdEUmF0UFpqZmdNaGw4elduajdESmhBVGNlQlB1VzJadzhYZGkxNkRSbk0rOGlBWktkY05YTExVYXFXQmt4VEEyYU4vVUpDVGdVYXRScU5SYzJpYjNzMm1LRCtMN0xSa3ZGcjU0dXJoTGRUUHkwNmpNQ2VENE5EQkJ2M0ltaW1ndVJ0T0g5NHBUSm9xRlhJcXlrdkl1S21mZUg3aytmZnVxcStxOGxMT0h0dmRyTHBxdFFxdFJtTzJ2b1dsbFlFZzYrak9OZHk0Y29HQlk2YnBKK0JOTUhETUEyU2tYQ05pL3hha0ZoYk5ubkFEZmV4Vnd3bGZVM3p4cW42eXk2OWpWK2ErOUM4QXV2VHFUNXNPbll6cWxoYmxzZlhYcnhreWZvYUJjMUE5OVpPUjlmZ0hoUWp1UVpFSHRsSlJVc1N3U2JPcHFhckF5dG9HbWEwZFBrRWg3Rm0vakhhQndYVHRQUkNBaTZlUG90VVlSZ3FwVlNyeXNtN0hQMWxZV3RGLzFGVEJxYXVzS0I4Ym1ZenN0QlN6bjlYYVJpYTQrTGk0ZXhyRW56WG01clhMWktjbDAzL1VGQ0ZXcHpGdW5pMU5ydjl2SUNYaEl1RzdOK0RxMFlJWjh4Y2F4RnhWbFpkeTl1Z2Y5QnN4Q1djM0Q2NWVPTTJ1MWQvUlo4ZzRyS3h0QlBGVmJVMFZjVkVuaUl1NkxWaTBzYlhEeGMwVEoxZDNsSEs1UWJ5U2YxQUlMMzI4VExnZnltdXIwZW0wMk1qc21qVm1xVlNLVDd1T0RCZzFGV3NibVY0SVZscUVqY3lPcXZKU29aNlZUZk5jMHM2Rjd5RXU2Z1J1WGkwNWZYZ1g4cG9xYW11cXFLMnVwTHF5QXJWS3lZRk55M200N3A3UnlyY0Q0MlkrUmF1Mi9rSWZsODZHY3o3eUVBdS9YczM4dHhlYmNGN1JBYWEvUktkUnEweTZocGlLSElzOWRkam8raktIV3ExcXRtZ2xKZUVpbnQ0KzlCbzQydURhS2NyTEluTC9Wa0tIakVWcVlVSFdyUnM0T0xuY2xSaFlabXZId3EvWDNMa2llamVibTljdVkydnZ3TkdkYS9CdTA1NndvZVBadDJrNU5aVVZaTnk4VHRhdEpKNSs2OThVNW1WeDZjd3gzTHhhY2lVNmt2aW9DT2E5OFpsd1hqVWxTdmxQNHVudHcxdEwxckYzdzgva1o2WHgxRnUzUllRWktkZFpzL1FEbmx6NEJWNnRmTGwwTnJ3WlBlcW9yYTRTNGg0bEVvbCtXV25lcFUxbTU5QXN0NzJLc2hKQlpOMFVPV2J1dDhHaGd3eVdNMUt1YzJ6WE92cU5uSEpYejdDL0Vrc3JhMmJNWDRqTXp0N0F1Yk8ydW9yY3pGUkFmeStVMTFRSndpaHpyajJsaFhuY3VIS0J3ZU9uMzdNTHFONGRUdi9PcDlGbzBLaFZ3dktvYVkvU2M4QW9rODVPcHc3dHdNYldqajVOaVBDMFdpMHhFUWR3Y2ZlaVUzZmpaemZvSGRsbUxWakU2bS9mWi8yUG56RHY5Yzl3YkNBRXZwL0gxTnBHaHRUeXp2dEpxOU1SSHhPSlJDcmw0TmJmaFBVcXBRS1FZR1Z0VGNmZzNuZnNKejNsR2dCSGQ2NDFXUC83dnhjWkxMLzh5Yzg0dVhwZ2ErOUExcTFrTEN5dDZCWTJXSGhHNWRUcTN5c2ZlL1ZqUVZSY1ZsekFELzk2bnVsUEx4VGVkeEppejdCejFWSnM2MFQyVSthK2dMMmpzOEcybk4wODZEbHdGSkg3dDVLWm1pZ0lzczZmUEFUb25YSHJSVzRTaVpTUlUrZVNlRG1hK09oSWs0S3NQMHRlNWkxcXFpc0ZVWEZ1WmlwcXRRbzdCMGM4VzdZaDZ2ZytmUDA3TSttUlowMjJ2M2o2R09mQzl3anZTOGxYWTdsNVBZNDVMMzZBUkNMbDVJR3RYRHA3bkJGVEhxYXl2SlNLMG1KSzZseFg5NnhmWnRDWHZhTXp6cTRldEd4ck9pcFhSRVJFNUg4UlVaQWxJaUlpSWlMeUQwRHExZXAyak9HYXBXanJ2dW1qVGttNEhXTTQvU2trVFh4N1RrUkVSRVJFUkVSRVJFVGs3eVVwTG9iQjQ2Y2JyWStyaTJaVDFOYVFuNTBtVEhMblo2V1JuNTJtL3owN0RYbHR0WUdZcTN2Zm9hejRZdUZmSXNnQ0dEaG1HajM2RHFPRmo1L0JlcFZTYVNSS21mZjZad0NjT3JpZHFPTjdXZmoxR2lyTFN2amxzOWNBOE84U3dvZ3BjNFQ2a1FlMlVscVlkOS9kc0V4UjcyWlJXVmJDMHZlZUlYVHdXSU45bG5rcnFkbDl0V3JyejF0TG1oZGJlV0x2Sms0ZjNzbnJYNjQwS2Fwb3lKRWRxNGsrc1ovT1Bmb3lkT0pNcy9Va0Vpa1BQdkVhbTM3K25PTjdObEpTbU1lNEdVK2FGUWsxeExPbEQrTm5Ha2RjQVNRbnhKSjg5U0pqcGorQmhkUUNSeGMzb1V4bTUyRFNvYWdlUnhjM28zZ3ljMVNVRlpPZmxVWjJXaktWRldYODhNRnpsSlVVTW5uT2MremZ2QUlISjJjMGFoWGViVzQ3b1ZoWVdnb09XV1hGQlRpN2VWSlZVY3FxSmUvZWNYdE4xZkh0MEluSFh2MEUwSXVwbW9yL1ZOVFdrSjJXeklEUkR6VHBVdlBmU0ZGZU5ydFdmNGVOclQyem4zdkhLSmJ4NExiZnNiVnpvUCtvcVdnMGFpTDJiY2FybFM5dE8zWWwvSS8xT0xtNjQrTHVSWEZCRGc3T3JneWJOQnRuVncrYzZpTDVHbEpiWFVWaVhMVGdUdFJ3WDZZbjZ5ZkpQYng5ak1Zb3VJOW9EWVY1VWVGN2lRcmZhMVQvMjNkdk8yRTFqdk15UjBEWFhsdzZHNDZEb3pNNnJRWTNUMi9zSEoyeHMzZkUxdDZSL0t3MHpvWHZFZUxKZlAyRERNUllBRlVWWmRqWTJpR1JTSXlFTGdwNUxWdVcvNXQyZ2NGR0UrZ2xCYm1zK2U1ZjlCMCtrWDRqSnQ5eHJBMG4rKy9Fa1IycmlZK0pGSlkxYWhWSDZvUUlKWFhSZU1kMnJVVnFZVW5JZ0pIRW5qckNtcVVmbU96cmZPUWh6a2ZxQlFKaHd5YjhKYytlOUpScjdGejVMUk1mZnBZak8xY3paTUlNVGgzYWdVSmVTKzlCWTFqeDFadElwVkxtdmZFNXhZVzViUHpwVS9xUG1rcEM3Qm42alpoRVRPUkJ0disyaEllZmU3ZlpMajMvYWRScUZVVjUyY0p5ZVdtUlVSMlZRbUVrek5KcG00NVkzTGZwRnhJdlI1c3RIelA5Q2ZvTUdYZkg4UlZrWndnaTYzcVVDamtXRnBaWU5CRFMxRWVOTllXOHRvYTlHMzVHYW1HQnQ0K2ZTYmVxeHJUMkN6QVNzRFRrVGc2SGR2YU92UGp4TXJQbDlaZ1NHQmJrcEF0OTE3dVoxUytQbjJYNmVScXhmd3M2blE2L2dLNTMzS1k1WkhiMndydkcwVjFydVh3MjNFalFxTk5xeVVsTFFhZlRJWkZJS0NuTTVVck1LWVpPbkluTTFyeXc5VXJNU2NxS0M1Z3crNWttcjVFV1BuNDg4UGpMYlAzMTMyeGE5aG1QdmZxeFNjSHNuejJtcmYwQ2FPMFhRSGxKRWFjUDcyRG94Rm5ZT3pxVEdCZURTcWtReEY5UjRYdXByYTZpejlEeGpIbG9udERYOHM5Zng4TzdOUTgrOFpyQk5oSXZSd3Z2UmpucHQ4V0MxeTZldzZkOUlCTm02WjhUNXlNUGtSZ1hMWWpRNjNGd3VpMUFTMG00U0lmTzNac3RHRzVJVlhrcEZwWld3dlBRM0xsYzMzZjkrMkp0ZFJVNTZTbDFYMmhvWVZEWDFhTUY3bDZ0S0M3SW9hcTh0Rm11bVhmRDBWMXJEWnl2anV4WURlampTd082Nk4wZ3g4OTh5cXdRM1ZvbVF5cVZJcFZLVWNock9iajFkenIzNkV1N3dHQktDbks1Zk80NFBRZU9wTGFtbWx0SlYzQnljYWRsbS9ia1o2WFJyYzlnZXZRYmpwT0xPMDZ1N25jZFN5b2lJaUx5djRBb3lCSVJFUkVSRWZrSFlkMmpIMjVCSWRUczIyUWNZM2poSkE2em5zV20vOGovOURCRlJFUkVSRVJFUkVSRS90K1RuNVdHczd1WFNUSEg2QWNmNThpTzFiUU42R0xnUk5VMm9BdmR3NFlTRngxQjk3Q2hSbTFsdHZZNHUzdVJuNVZtSkpxNkg5ZzdPcHVjT0ZJMEVvYVpRcWZUOGNmYUgxQXBGZmZzRUxGejFWS1NyOGFhTEZQWHVZQXMrK1FWZzJpMWhzeDY5bTNhK2djSnk4a0pGKzlwSFBkS3ZkdVhRbDZEcFpYcENUaWxRczYramIrUUVIc0cvNkFRSHBqM3NsRThwS2wrSDM3K1BiWXMvNHJMNTQ1eksra0tvNmM5WnRLbHFpRk9MdTVHQXBKNnFpckxTTDU2a1o3OVJ6UkwzSFV2MUVlUUFWaFlXR0pwWlVYSWdKRzA5TzJBYjRkT3RHbmZpUlZmdlFsQStPNE5qSjMrQkY2dGZMRzJrU0d2cVFiZ3lJNDEyTmphTW1IV2ZCNTU0WDJUMjFIVVZyUDk5MjhJNk5xTFBrUEhtNnl6WStXM1NPL3h2UHhmUWw1YnpaYmxYNkZTS25ua2hmZU1vdkZxcWl0SnZCeU5qY3lPWlIrL2hGSWhSeUd2NWRGWFB0TEhTbmJ2STlUZCtOT25xRlRLSm9WQ2w2T09jMnpYT3RLVEV4Zy9hNzRnV3FxdUxPZm96alU0T0xrWVhMUDF1TlJOUmgvWnVVYnZLcWZURVJ3Nm1OZS92QzBTdVhicEhBZTMvRWFYWGdNWU1XVU9WdGI2ODlqU3lwclYzNzVQYlhVbCtWbHBCdjFxR3dpOHZGcjU4c0tIUDVvZGU1ZWUvZkh3YmszSDRON1kyTnFUbTVtS1JxTVc3bTlWRldXazNiaUt1NWZ4QkxWQ1hzT21aVitRbVpwSVVNOStSdVhPN3A1MDZOeURZN3ZXa1pkNWkwbVBQTnZrZFppYUdFOTFSYm5aOG9ZVTVtWWFMR3UxV21GZGVYRUJvSGZBa2tndGFCY1l6S1JIbmpXS2Rtek04cy9mYU5hMjc0V0RXMzZqVTQrK0JQWHN4NUdkcTdHMWMrVEpoVitRZlN1WjZJajl0UFJ0VDBWWkNhY09ic2U3VFR0YSt3WFFaK2g0RW1MUElMV3dZT3FqTDNIbC9Fa2tVdFBQaFg4aWhibVovUHpwSzAzV1VTcHFoWmpNZXJTTkJJcW04R2tmeUlqSnhqRmZHMzc2dEZsamE5SEtsM1lkZ3hrMTdWRmhYVTFWQlVzV1BjbklhWThhQ0xxdVh6ckh1ZkM5WnQzYmREb2RlOWI5U0VsaEx0QjBCR3hEWmovM1RwUDNGYTFXZzFJaFovRDQ2Ymk0R1lxcXJsNDRKVGhjTlVhdFV2SHZoWThKeTJNZWZKeGVnMFliMUdrYjBFVVFScG1LTER4elpKZEIvZHpNVkpOUmVnQXBDWmRZL05ZOGsyVk5rWG85enVSNnBVSk9XVWtoV2JlU2FOTytFK25KMTlEcHRKdzVzb3R6ZGM2Yy9VZE5OWENzMG1vMG5EcTAzU2pxMEJ3ZGczc3pjdXBjanU1YXk4NlZTNW01WUpHQjY5ejlPcVk2blk0OTYzK2lJQ2VEd2VQMFgxekl1SG1kOHhFSGtObmE0ZTNUanBOMThjOFZaY1VHZlZXVWxlRGZ4Zmo4T0x4OWxlRGFhbTBqdzhyYWhwcXFDdEp1WEdIVWc0OExRbklibVMzVzFqWm1oZVVLZVMwM3JseGcxTFRIVU1ockFiQnNocU5YUFQwSGpxSnJJMGN4VTJUZTFFY01lM2pybmRmcTc5UG14dVhoM1pyaWdoeEtDdlB1dXlCcitsT3ZvMWFwS016TFl2MFBIek5qL3B1MHJudC8vUDNydDJucDJ4NFBieCtPN2xyTGlNbVBHQW43TkdxMThBeTdsUmhQZVVraEtxV0NiOTUrQ29XOEZwbWRBOE1uemRiL08vbGhvZDJWODZkd2R2Y3krRnRJUkVSRTVQOGo0bCtwSWlJaUlpSWkvelNzWlVLTVllWEtKYWl1WHdKQVYxNUs1ZkxQa1o4OGlNUGNGN0ZvZmY4bmFFUkVSRVJFUkVSRVJFUkVtb2ZlM2NyME4rdkRoazBnekV5OHpPUzV6emZwSWlXenRVTmVXMzFmeHRoY1NncnpjUFAwYnJLT1JDTEJ1MDA3T2diMzV0U2g3UlJrWnhpNGUrUmwza0tqMFJnNWZyVHAwQW1QRnEzMXY3ZnZoSlcxNmJpeHpKdUpGQmZrRU5ndDFLeHdvYkdZN0VxZFM0eTh0b1pMWjhNRmw1Ni9DcnU2ZUpxYXFncXpqZ2podXplUUVIdUdMcjBHTUhuT2M4MFdyOW5JYkhua2hmYzRkWEE3cHcvdjR1RFczMmpkN25aMGZYRit0ckJmcWl2S2hQV1ZkZkZ6UXlZWVIyYzJScTFTa1JCN3hteDUvYVJvWm1waWsvRnA3bDR0OFdrZlNMZXdvZmgxN0lwUHU0N0VSVWNRSHhYQndESFQ2cmFsNU1TK1RTZ1ZjdnFQbXNLMTJMT3MrSEloc3hhOGpiMlRpekNoWGxGYWhJOXJSeXl0ckduZnFadko3ZFdMK0FLNjlqSmJCekNLM2Z4L2gwN0h6bFZMS1NuTVpjcWpMNXFjQUxXemQyVEVsRGxJcFZLMFdpM2h1OWZUbzk5d2s2SXBPd2RuY2pQMUVVNHFwWUxTb3Z5Nm56eEtDL1B4YVI4b3VEOGQyN1dPZ3B3TXBqKzlrT3JLY3JiL3RwaXFpbkptUHZPbVNUZTVWcjRkR0RCcUt2RXhrWUpyUjBqL0VZSnpXMUZlTmljUGJLT0ZqeCtacVVtc1d2SU93eVk5VExld0lZSmc4L3JsS0s1ZmptcHlseHo3WXoyeHB3NmJMWDlpNFJkSUpGSkMrZzBuWXY4V1BuOTV0aUNnMU9tMFNLVlNJOWVvNnNweXRpei9pcHowRkNZK3ZNRGtmY2ZDd3BKSmp6eUx1MWRMd2ZsdTVqTnY0ZURrWWxCUEtwRmliU1BqMHBsalRYNk9oalNPTExTeXRoRUVKUnQrL0lTeWtrSm1QZnVPVUNjM0k1WEs4cEltKzlTb1ZjTHZNWkVIT2J4dHBVSDVydFhmbVJSbWZQS0NzVU5rUFJhV1ZyeXpkQ1BUNXIyQ2V3dERZYUJFSXVYYzhiMzQrQVhnNng5RSswN2QyTDlwT2EzOU90SnI0R2dEVWE2em00ZHdYMG04SEUxMmVySkJYd1U1NmFpVUNzSjNyemNhUTMwQ1hNYk42MGJsZzhZKzFLeDR2M3VoUldzL0huM2x0c2duNjlZTk5pMzczS0NPbllNVEM5Nzl4bURkNTY4OHpKMnd0Yk0zaU1hdHA3bFJqbE1lZmJGWjlRQTZoL1NqYzRpeDRMQ2VvenZYa0JSL0hvQ24zdnJxampHdm1UZXZzK25uTDVxOS9ZQ3V2WVRvdUhyeXM5UE1DcktrRmhhQ1M5SytqVCtqTWVFNGxwbWFLSWh3S3N1S3FhMnVKT1dhL3Y5ZEd6K3Z0Vm90K3pjdHg4TENFbzNHMkMzTW82VVBZVVBOUndtYWloUXV5TW1nSUNjREsyc2J0aXovaXBFUHpCV0VzL3FvUHJoODdnUnQydXRGemZVdW1CVmx4Wncrdk5Qb09YZmgxR0ZLaS9LWk1QdVpacjl2OUIweGlieXNXMXc1ZjRwRDIzNDNjTnE4WDhjMCt2ZyswbTVjNWVIbjN4TWNPa2M5TUpmU3dqeDJyUHlXMENGakFSMUJQZnRUa0pNdXRLdXBxa0JlVTJVUWllM20xWktSRDh3bGRQQTRMcDQ5eHVsRE8zanRDMzNFWVVsQkx1MDc5NkJ6ZzZoR2xjclk5YlVoQ2JGblVDa1ZITmo4S3djMi93ckE0UEhUaFdqcHpUOS9JUWlTNmwwY2Q2LzVBWXNHejdKWnp5eHEwdVV0N2NaVkV1T2k4V3paQnQrNmlPaXFDbjMwcnJsMjlXNldmOFhmQVBYUDF1cEt2ZkRYMXM0QkIyZFg4clBUMGVxMGpKdzZsNXowRktLUDc2T2tJSmNIbjNqTjRObXRVYXNGMGJ0dlFCQ0R4MDFIWm1kUFlXNG1sODZHTTJIMk15YWRWKzBkbktpcHF0Qi9ycG9xU29yeUtTM01vNlF3ajlLaVBQb01IWSszVHp1amRpSWlJaUwvYTRpQ0xCRVJFUkVSa1g4b1VxOVdPQzlhZ3ZMQ0thbzIvSVMyUlA5TlI5WDFTNVMrOXhTMll4N0NmdHJqWVAzWC9BZVNpSWlJaUlpSWlJaUlpRWpUL0JVdVZuOUZuMDJoVWF1b0tDMmlmYWZ1VGRiVGFqUUVCb2ZpMWRxWFU0ZTJrNW1hU0g2RFNUU2x2QmFOV2tYa2dhMEc3VVpPblNzSXN2UVRjS2JadStGbmlndHlHREhsRVp4Y1BlNDQ3c0xjVERKVGs3QjNkQ1luTFpuNDZBZ0tzdE1aL1ZCRHQ0cm1PYXBjT0htSThOMGJtcXpUYitSa2ZOb0ZBbEJaWG9Kbnl6WW02dzJiTkJzM1QyKzhmZnhZc3VqSlptMi9ubkV6bm1Mb3hGbDBETzROZ0dNRGg0VGZ2MzdiWkp2S3NtSmlJZzVnWVdISnlBZm1OdG0vVWlrM2lxbHFqTFdOak91WG9yaCt5YnpRSmFUL0NIemFCd3FUakFDMTFaVkk2aVl3VXhQak9iVDFkNG9MY2hnMTdWSDZEcC9Fd0RFUEVuMWlIMzRkdTFCZVdrVHNxU042OTZDc05Ib09ITlhrbUZJVDR3RjlKS0ZPcDBVaGx4dUpJYlVhOVg5dERNNlBINzFvMWhXdUllb0dvaGxUbEpjVVVwQ1RnY3pXenVEWU5LYi9xQ21BM3JIT3djbUZVWFhuamJ5bW1wS2lQRW9MOHlndHlpYy9PNDJTd2p5V3ZqdWZ5dkpTb2IyOW96T3VIaTJFZTFXL0VaTnhjbkhueU00MTZIUmFYTnc4c1hkeVljTHNCUVIwN1dsMkhNT25QTUx3S2NaT1AxY3ZuT2JRdHQrUjJUa3crOWwza05uYWNmYllidlp2L3BXTFo0NHk5YkdYQVAxNU9IYjZFd1p0RzE5eldvMGFpVVRLUTArOWJyQStLeldKeUFOYmhjbjJRZU1lb21Od2IwcUxDNFRZT0Vzckc3emJ0RE80RG5QU1U5ajIyeEtxSzhxWStQQUNDbkl5dUg3cG5KRm9SYU5Xc2VLcnQrZzVZQ1JUSDN1UlBldCtZdFhpZDVqOTNMdDRlTGNXNm5tM2FjZGJTOWFoMVdqWXYvbFhmUDA3MHoyc2FaZWJLK2RQa1oxMncyaDl2YU1Yd00xcmwyamZ1VHN5VzN1aVQrd1hZaG5Ob1ZUSWhkL2J0QTgwY0RneGhWcWxQeGViaW02dEZ6VEk2eUtzQU1aT2Z4S2xvcGFVYTVjSTZUZWNROXRXa3ArZGpzek9ucEFCSTFFcWFzbTRlUjJBQWFNZlFDcTFFTVF5SHQ0KzNMcHhsZmk2U09EYlkxR2kxV3E1Y05LODhDNHY2eFpGZVZrRzYvcU5uUEtYQ2JLa1VxbUJRTmE2MGYvYmFiVmFhTVkxYndxMVNrVlZnK3V4SGwyOStxd0pmdmpnT1dxcUs4MldIOXU1bGhON05wb3NtL3ZTdnd3Y0dZL3YyVWowaWYyNHVIbFNWbEtJbFpXTlVhUnBZOHdKc3U4WFVxbFVjSW5hWHllMGFjengzUnNveU1rd1dMZHIxVklBYkd6dDZEWHd0cU5XVlBoZWNqTlNHVGhtR3FjUDd6VHF5OFhOczBsWEtsT0NyRXRudzRYelRxMVNzWHJKZTh4NjltMWErd1ZRVTEyQlQvdEFybDQ0eGZESkQrUGgzVnE0WDV6WXV3bXBoUVZkZWcwUStxcXRyaUt5VHJqYW85OXdzK05vVEdWWkNSTWZYa0JSWGpaSjhlY1pQUFloSEp4ZDc5c3h6VWpSQ3lBSGpwbEdoODYzM3kwbEVpbFRIM3VKMWQrOGgwcXA0TEZYUGlZdjZ4YlhMNTFEWGx1RHpOYU8zQXk5Mks2bGIzdWhuVlFxeGFkZFI1UDNHNGxVU3VpUXNlVG5wQXZ2cEVWNVdlaDBPdUhlVVkrenF3Y2UzajVDTE82TStRdnhiTm1HYlNzV0c5UUxEaDNNdFl0bmNmVm9RV0FEMTBqUWYzbmcrdVdvSnFNaGsrSmorR1BORDFqYnlKank2QXZDZXBWUzd3UnJUaXhtVmJkZVkrSlpYMXlRdzFldk4vMk9kM3M3aW1hTG5GcTBic3VMSC81ME8xYXhwcG9EbTM5bDh5OWZNR1ArbThLNXFsR3JoRHAyOW80TW1UQURwVUxPcjErOFFZZk8zZW5XWnpDZ2ozTXNMc3lscktpQTBxSThsQW81Q1JkT2t4QjdGbmxORmFEL2dvZXpxd2N1SGkxUTErMFRFUkVSa2Y5MVJFR1dpSWlJaUlqSVB4enIzb053NnhaSzlZNVYxQjdaQVZvdGFMWFVIdHlLSWpvQ2h6blBZOTNyemxiSklpSWlJaUlpSWlJaUl2OWZjUmsySE90V3JhbThjSjdhcE1UNzFtL2p1S3o3MWFmZjN4anRrWjV5SGExV1M2dTJoaTRVR3JXSzNNeGI1R2Ftb3BEWHN2aXRlU2prdGN4Ny9UTUFlZzBhellncGM0VDZrUWUyRWhXK2wxYytYZjYzalB2VW9SMzQrbmRHWGx1RFgwQVh3b1pQWk4vR1gyamg0NGRHclVZaWtXQWphOTVrZXl1L0FNR0JCZUJ5MUFua05kWDBIVDVSV09mVFBoQW5aNzNMUTJsUmdkbStaTFoyaEEyYlFIbEpFWVBIMzNhUFNiaHdoc0s4VElaT25HWFVwcks4bE9qais3Q29pOHd4RlVNNDc3VlBoWW5QaE5nem5EbjZoMUEzb0d0UHpwODhTT2lRY1RpN21SZXoyZGs3Q2xGTjVqaXlZelV5VzN1RHNadWpyS1NRRlYrOGdZV2xGZFdWNVFTSERxYWlySmp0dnkxQlptZkhJeSs4THpoYTJjaHNoZGlpb0pDK1JPemJ6TG53UGRqSWJBVUJtaWwwT2kzWEw1M0R6Yk1sbmkzYnNIL1RjckxUVTVqejRnZUNZeG5vUlJuMWtYYjFuTmk3aVppSUF5YjdyUmMzZmZmZUFyUGJmdlh6Z2tUNFZRQUFJQUJKUkVGVUZYK1pZS01ob1VQR0dnazJUSkZ5N1JKWnQ0eUZPUFU0dTN2UnFWc2ZJZzlzWmN2eXIzajh0VSt3a1psMjhVdUlQVU5DN0JsbXpGOG91RnBFN3Q5Q1RPUkJBQnhkM0xDeXNrR3IwUkRjWnpBdDIzVEF6ZE1iVjg4V1ZKYVhDaUxMZXJyMEdrQkExMTdDL25yNnJYOXo5Y0pwNG1OTzN2RnpCWFRwaWEyOUE4VUZPZXhZK1MzNVdXbjRkK25KdUJsUFltMGpRNnZWMG5mNEpQeURRamgzYkEvV05qS0dUcGlKek00QmplYTJBNDZGaFNVUFBQNnkwZGlrRmxJalp6V1ZVbTZ3L09PSEx4QTZaSnlSczJGRldURVZwVVU0dVhxUWtuQ1JyU3NXWTJNajQ1RVgzOGUzUTJkKy9lSU5rdUxQMHpHNHQ0RWdNQzQ2Z3NMY1RPd2NuT2phZXlBeVczdTIvYmFFbmF1WDh2UmIvellRNE9sMFd2WnUvSVg0NkFpc3JXM01PaS9XWTIxalE3dkFZSkxpWStnWUhDcjBkZkgwVVNIeTd2RDJWYmkzYU0wano3L0wxTWZ1N0lqMHd3ZlBDYiszYk5PZWxtM2FHNVNYRlJmZzRuNDdPbTd0ZHgraVZpbDU0ZzFEMXlkVFJFZnNwN3k0MEdCZGJVMFZaY1VGT0xsNm9GR3JpZGk3R2RDN3QxU1VGZVBkcGgyU1JvTGEvcU9tTUc3R2s0eWJZU2k2Mi9ycnY4blBUdWZGajR6RkwxcU5oczllbmtXZkllTU5JdnIrYXZLeWJobUlKeHBIRWVxMEdpeWFFSFEweGEya0szejdidE1SbE9aUUtHcng2OWlWVHQzRGpOWWYzcmFTb0o3OWFSY1liRkJXV3BUSHFVTTdoTStnMVdnNHNHVUZsODZHMHpHNE41MjZoN0ZuL1UrcytmWjlKSGR3NmRLb2pWMm0vazRrRW5qczFVK2FyTk13c3JDNnNwekFibjBJNk5yTHBDRHJicW11TE9mUzJYQTZkUThqK2VvRlpqN3pKbHVXZjhXeFhXdVpQdjlOMUNvVm9ZUEhjbVRIYXM0ZDJ5T0lyTFZhTFhGUkp3anMxc2NneXU3b3JqWElhNnFZTVg5aHN4M1N6aDdkVGVTQnJUejA1T3ZNbUw4UWlkUUNPd2NuSVlMNGZoelR1T2dJZk5vSDBuUEFLQXB5TW9TSXZzSzhMSGF0L280eEQ4MmpiVUFYSkJJSlVrdExkRG9kdHhMajZCelNqNXZYTDJObGJVT0xWbTJGL2hMallneGNzUnB5OWZ3cEl2WnZNVG0yeHE1MFBRZU13dGUvRThVRk9RQTR1cmpqNXRsU2NCYlQxbjJXSHYyR1VWTlZUbmxwa2RFeklldldEUnljWEV5SzhqVWFOY2QyclNNbTRnQk9MdTdNbVArbXdiMjBmbDlxTmNiT2JRRHF1dTFiV2htTDNPenNIYzFHTmpmbVFoT3VrS1pvS0hUck5YQVVTbmtOSnc5dUp6ODdqVGJ0TzlXTlRXWGt6blowNTFwcXFpcVo4OUsvaEhVYmZ2cVVncHdNcEJZV09MdDVZbWxsaFZxbFpQQzRoM0QxYUlHYlowc2NuSnhSeU9WTnZxK0tpSWlJL0s4aENySkVSRVJFUkVUK0c3Q1dZVC83V1dTRHgxRzE3Z2NoeGxCYlVrREY5Ly9DcW5NSWprKzhqdFNyMVIwNkVoRVJFUkVSRVJFUkVmbi9SZnVsMytNOC9IYWtWUG54Y05MZmZ4ZE5wV21YQ1BjcFU1dlZyOHpXSG5sdHpYMFpZMFAwTGdGTlI4L2RLMm9UTVM0cENSY0JhQnRnR0ZtMjdKTlhLQ3ZXQzQ4c0xDenBQMm9xN1R0MU0zQXQrRStSbTVuS3RZdG5tVGJ2RlU3WFRaNkc5QitCZzVNckhZSjZjT3lQZGRqSTdJVG9zVHZSeXJlRFFTeFNlbklDWlJReVlQUURCdlYwT2kyV1ZsWkdUaXVtY0hiekVPTGNBSkt2WHNUSjFYQmRQZGxweVVRZjM5ZWtlNGhuSzEvQnFTSzl6a0dtbnNIanBwTjg5U0tuRG0xbjRzUG1CVVlOVVNya3JGcnlMaU9uenFWRFVBOWhmV3BpZkpNeFBBMXhkdlZnMk9TSDBXbzAyRGs0MGFsN0h5eXRySG4wbFE5SnUzR1Y4cEpDaysxa2RnNDhzZkFMYmw2N1RGdi9JS01ZdDRZa1hvNm1zcnhVRUlpRkRCaEpRdXdaMW4vL0VZKysvQ0V5T3dlMEdnMWFyVllRdE5YajE3R3IyUmpEZW5GVG42SGp6ZFpwM045ZlJkalFDUWFUN09hb3JhbHFVcEFGZXFlbnZLdzBrdUpqMkxseUtUTVhMREthcUMvTXpXVC9wdVVFaHc3Q3c5dUh4TGdZQ25NejZSVFNsNUFCSTNIMWFJR1Z0UTNaYWNtc1hQd09iUU82NEI4VUF1Z244NC92MmNpY0Y5L0hyMk5YZzM2cnlrdHg4N29kYjdWbi9UTFE2Y3p1UjYxV2cxcWw0c2szdjhUVzNnRTNUMi9hdEF0azJNVFp1SHEwNElkL21ZNTJOUmRUMkhQQUtDYk1OaGFxMUZaWEdUbUxhQnRGbVpVVkZ4ckVSTlZIZ2NhZVBvcFB1NDQ4K3ZLSHRQYnJpSDlRQ0tNZmZFd1FKdzJaTUpOdEs3N20vTWxEOUIwK0NRQ0Z2SWJJL1Z0cDBib3RRVDM3QS9yb3RWa0xGdUhzNW1FZ3hsS3JsT3hadjB5SUVvMkpQQ2lJNHU2RVZDcmwzZS8xUWdTbFFzNkZVNGZ4OVBhaE1DK0xCeDUvbVkwL2ZjYWhiYXVNN3UybWFPaVExWmlyRjA2emUrMFBUSnJ6dk9DQzBoUzNrcTRZaUhxbVAvV0dRWGxpWEF3SE52OUs1NUIrakgxb0hoS3BGSlZTZ1VKZVMyVlpNVWQzcmNYTzNvbkpjNTgzY0NjemgwSmVpODBkUkd4L042NmUzb3liOFpTd1hKaWJ5WkVkcTRWbGxWS0J2TGFHb3p2WEdyUXpKOVJvU0d1L0FKUEMzaTNMdjJ6VzJMeGErUnE1T3RWVVZYQjQyMHBhK2ZrYmxXWGR1c0dwUXp1RTVhcktNcTVlT0kxL1VBZ1BQdkVxMStyY0ZNT0dUOFN4VHJSc2pxTDhMTTRlM2Qyc2NkNXYxRXFsSUhUNTRWL1BDekZxOVRpN2VyRGd2VzhOMW9VTUdJR3RuUU9sUmZuM1pRd1IrN2JnNk94R3U4Q3VKRis5Z0tXVk5UUHFoRmlGdVprQXVIdTFvcy9ROFp3OHVKMWVnMGJqNnRHQzg1RUhxU3d2SlhUd0dLR3Y0b0ljNHFOUDByWDNRSk9SczZhSWl6cEIrTzcxZUxkcFI5dUFJRUZBVzFGV2ZGK1A2Y1NIRjZDUTE3QnZ3eStrSlY5bHpnc2Y0TjJtSGFjUDdhQXdOeE5YRDIvaFB1anA3WU9UcXdmWExwMmpVNDh3a3VKaWFOK3BXNU1PVk5XVjVjSTkvYkZYUDZaUEE5R1VXcVhrK3crZVE2MVM4dVRDTDNCdklOQ1ZJT0huejE2bFkzQnZibHk1WU5TdlhLNS9wN2VSMmVMWHNTdjdOaTJucHFwQ2lCS3NyaXpueHBYejlPdy8wc2pWc3FxaWpLMi8vcHZzdEdRNjlRaGo0dXdGMk5vYlJ2aloydW5mN1d2cm5LSWFVMU90UHlkTnZSUFoyanN5YU54RFp2ZEpRNjdIUlRlcm5qbjZqWnhDMTk2RFVDcmxITjYrQ3A5MkhmV0NyQWJDcmZpWWsxdzhjNVJ4TTU1RVVWUE5sWnVKbEJibU1mV3hsN0Mya2VIczVvbFVLaFhlR1VMNmp4QUUxdHRXZkUxV2FoTFB2cjlVMkxjaUlpSWkvK3VJZ2l3UkVSRVJFWkgvSWl4YSsrRzhhQW1LczhlbzJ2d3p1anFiY3RYMVM1UzhQUSs3Q2JPd216aGJqREVVRVJFUkVSRVJFUkVScWNQQzBkRmcyWG40Q0RvRmRpTHY1NThvM25ON0VzbWhkeWd0bjMwT2g5QStqYnN3U1FzZlA4cUxDNURYVmhzSXFCb3ZONFdwdHVYRkJmYzl0ckN5dkpRak8xYmgxekdZWGczaTRlUzExVncrZDRLV3Z1MXg4MnhwMENaczJBUmNQYnpKdXBYRWhaT0hEQnlrQUlyeXNybDY0YlN3WEpDVGdVYWpNVmdIK3NsalY0OFc5L1h6SE5yNk82NmUzblRxSGlZSXNnQWhIazFlWFlXdGc2TzU1dmVNUkNMRjI2Y2QyV25KZDkyMnVDREhRUFRWRUxWS0g5bHlwMmdnYzdScTYwOWIveUJ1WHJ1TVNxbG9WaXhVVHNaTkNuSXlUQW9acWl2S2lJdUtNTkZLNzRSVVB5a25rVWh3Y25FWHhCeUpjYmRqMGM1SEhzTFd6cUhKc2JUdjFLM0pjME9uMDNMNnlDNHNMQ3pwTlVCLzNyYnk3Y0RNWjk1aXc0K2ZzdW1YTDNuaytmY0VoNDdHYmxidEFvT04zRjdxcVJjMzlSczUrUzhUUVA0bmtFZ2tUSG4wQlZaLzh4NHAxeTV4ZE1kcXhqU0s5VHU2Y3cwS2VTMVh6cC9peXZsVGdGNWdHdEp2dUlFd3pOdkhEd3RMSzdKU2svQVBDcW1MOWx4UHQ3QWh0RzNrNHFmVmF2bnQ2MFYwN05yYndKRnB5SVFaUnNMR2V0S1RFMWo3M1ljTnhpNWwzRXk5aUtVb0x4dUF5WE9lbzZXWjY2WWgyMzliWXJiTXh0YU94MTcreUdCZDJvMnJITm01eHFodWRsb3lzYWVPY0RYMkRPaDBkQXNiSXR6N2JPMGRtREYvb1VIOVR0MzcwS0Z6ZDQ3djNvaVBYMGQ4MmdkeWVQc3FxaXZMbWZiRXF3Wml1TVl1WFlWNVdleGE5UjFGK2RsTWZld2x1dlRzanc0ZGE3LzdrS3J5VXA1N2Z5a1NpWlRpd2x4KytmUlZKczk1anVCUXZTRHEyQi9yaUl1T0ZQbzZGNzRIbFZKQnp6SFRPTHg5RlMxOU96QjU3dk40dGZKbDFaSjM3N2ovekFteWJseTV3TzYxUCtEWjBoZi9MaUYzN09mSXpqVkVIOS9INUxuUEcwVXZwdDI0eXNtRDJ5bk15U0IweURoT0h0eE9Tc0pGSkJJSlNvVWN6NVp0c0xHMVk5akUyU1JkdWNDeWoxOGlkTWc0ZWc0Y2hZdWJwOWx0VnBRVjQrYmhmY2V4L1ozWTJOZ2FITy9Hb2s5RlhjUnZZaU54b1U1bjZLUmxDanNIUjZOekNVQXF2VGZIcmJ2RnljV2RoNTU2blhZZHV4cTR3blhxSG1ZUXgybUs5T1NFdXhKa3JmbjJBeU5CcVZxdHVxdG5wVmFqSWVQbWRXcXFLd1JYUlpWU1FmZStRK2tZSEFyb0hRUFQ2bUkxRzFMdnRtZE9rRlZXWE1pbHMrSE5Hb2ZlSGVzWUUyWS9ROE00WlN0ckc2eXNiY2hKVDhISzJnYlBsbTF3ODJySmhaT0gyTFB1UnliUGVaNklmWnNKNnRuUDRMN3I3dFdLSnhkK2diMlRhUUcxUkNMRjN0RVo2N3A5RlJONWtNUGJWdUx1MVlwWkM5NDJlRjdlNzJNcWtVaVEyZG96OFpFRnJQLytZOVo5L3hGakhwcEhRdXdaZWc0Y1plU00xS1hYQUtLUDd5VW00aUJsSllVTXUwTmtxc3pXam5Fem53YkF4YzNMNEh4SXUzRUZ0VXFKek02QnBQanpESnRrNkRqYVo4aFkvQUtEVFFxeWxQSmFBS3hsZGdSMjc4UCt6U3U0ZE80NEEwYnB2Nmh4NXVnZmFOUnFRb2VPTTJoWFhWbk82bS9mcDZLMG1BbXpuNkhuZ0pFbXgrMWU5eVhxb3Z4c2srWEYrVGxJSkZMY1cvem52bXl0MVdwSnZockxoWk9IU0UyTXg5TEttcGErSFZBcGIzK2hRNmZUY3FBdUV2VGcxdHN4MkszOUFvemNWVnY1K2FQVGFjbE9TOGJYdnpQN052ek1qU3NYbVBqd0FsR01KU0lpOHY4S1VaQWxJaUlpSWlMeVg0aE4vNUZZaC9TajVvKzF0Mk1NMVNwcWRxOURmdW9RRG8rOWduV1Bmdi9wWVlxSWlJaUlpSWlJaUlqOEk3RnUzUnJmVHovSDk5UFAwVlJVWU9GMGI1TUNnZDM3a0JSMzNzaFJJdkxBVmhTMU5YVHNGbW9VUDVpZW5FQmlYQXd5TzN1aktKUzRxQWdDdXpkUEVOWWNkRG90c2FlT2NHTHZKdVMxTmZoMzZXazR6bjFiVU1ocnFDZ3RwcVFnMThEZHBqNGFKUzh6MVdUZktkY3VrWGJqcXJDc1ZxdlFhalRzMzJRWVdUaDIraFAzWFpCbGErL0FnTkVQbUhWUXlNMU14ZHVuWFpOOVpLWW1rbnoxSWdOR1AzQlhrN3UrL3AySk9yNFBlVTAxTXJ2YlFoNkZ2TlpzUDdrWnFWU1ZsK0xUcnFQSmNrWGRKR0J6aEZUbW1EVG5PUnljWEpyZFIxclNGV1IyRGlaRllrWDUyZXl2bTJ4clRFQndMd09YaE9PN04xQmVXbVJRUjZmVG9WSXFxQ3dyTVRvZkdwWS84UGpMVFo0YkY4K0VrNWQ1aXo1RHh4c0loZG9HZEdIaXd3dUlPcjRQdFVvcGlFbit6UDY3RzJxcnE1QklFS0wrL21uWXlHeVpNZjlOZnZ2M0ltSWlEK0xtMVlyUUlXT0Y4c0R1WWJpM2FJMW5TeC9jVzdUR28wVnJrNjVvRnBaVytIWHNRbEw4ZVpRS09kRW45aE1jT3BoSmp6eUhVbEZyRUllWWxacUVvcllHN3piM1YwenE0dTRseEYwMWhXV2p1TXFHU0tWU0k1RnJXWWx4N0doVStGNU9IdGlHek02QjNvUEhFRFowUXJNaWxTWSs4aXkvZnZFRzIzNWJURWovRWNSRlJkQi8xSlFtWFdzU1lzL3d4OW9mY0hKMlkrNUxId2l4VU1mM2JDUXJOWWtaOHhjS3dvaUxwNDlpSTdNanNIdVljTTlUeUd1RmFNT2kvR3pPSFBtRHNHSGpEYzdKcnIwSG9sR3JlR3ZKT3VTMTFjaHJhN0N3c0dUYmlxK1pNR3Urd1Q0NWMvUVBRU3hRejlVTHA5bXpmaG1lclh5WisrSy9qTnhlR3FKVXlObTdZUm5YTHA2anJYK1FFSW1uVnFtSVBYMkV1S2dURk9abDBhM1BFQ2JQZVE1YmUwZkM2aUpoVTY5Zlp2dnYzd2h4dUFEdE9uVWpvRXRQVGg3Y3h0bWpmOUNxclQraFE4WUtnclI2NURYVmxCYm0wYkdyK2RqVDVsSi9MN0cyc1RXNHh6V1gwcUo4OGpKVEtTc3VvTGFtaXV1WHpnbGw5UUxEVzRueEtPVzFWRldVNFI4VXd2U25EUVYrbjcvU3RCQUZRS2ZWQ1NMZWV5RW00b0JaRVZIRTNrMmNidUNHQlJqRWd0WlQ3NWpYa0tyS01xeHRtcjRIVjFkV05GbmVtUDZqcHVEaTVtV3c3dXFGVStTYWVTOXBqS0syaG8zTFBrTXFsVkpiWFdVZ1huTHphaVVJMjNJemJwb1VaTjJKZ3B3TUErZXpwckIzZEtacjc0RjA3enVNS3lhaVhHOWNqZFc3T2xwWllXbGx4ZGpwVDdMdHQ4WDh2dmh0SkZJcFl4NmNaOVNtS2NkU1czc0hYdnZpTjhHRkx5N3FCRjZ0Zkhua2hmZE5PakQ5RmNkVVptdlB3eSs4eDlwdlAyRDN1aCtSMlRtWWRIZnJOWEFVMGNmM2NuVG5HaHhkM0l3aU5SdGpZV2xGMTk0RFRaWmRQQk5PSzk4TytIZnR5YVV6eHhndytnRUQ4Vm0va1ZPb3F2dHljMk9LOHJPeHRYY1E3cTNkdzRaeTl1aHVRdm9OcDZ5NGdQTVJCK2c5ZUl6UkZ4ajJiMXBPV1ZFK3M1OTdsdzZkdTVzZHQ2dW5ONDR1YnVTa3AxQmRXVzd3M0MwckxxQXdOOVBBdWV5dnBLYTZrblBoZTBpK0VzdWpyM3hFWlhrcGw4NGU0OUxaNDFTVUZ1SHM1c21JS1hNSTZUOENXM3NIRW1MUFlGWG5NQ2VSU0FYSEt3L3YxcmkzYUkyN1Z5dVQ3OEJ0Mm5WRVptdEhYRlFFcHc1dEp5TWxrWEV6bmlTay93Z1U4aHF6c2NvaUlpSWkvMnVJZ2l3UkVSRVJFWkgvVWlTMjlrS01ZZVhLSmFoVEVnRFFsaFJTOGUyN1dQZm9pOE1qTDRneGhpSWlJaUlpSWlJaUlpSk5jSzlpTE5DTGx0Wjk5eUdCM1VNRmx4MlpyVDFEeHMrZ3JMaUFwUGp6bkR5d0RianRoaFhZTFpTd1lST0V5S3Q2NUxYVnhKell6OXlYUHpUYXp0MmhBL1FPU0FjMi8wcHVSaW9lTFZvejQ1bTNEQVFDMXkrZEl5YnlJSzE4TzFCY21NdjZIei9tMFZjK2J0S0pwQ0Y5aDA5a3hKUTV3bkxrZ2ExRWhlL2xyU1hyL3VUNDc4eTRHVStiRlVyVVZGZFNrSk5CaUJtSGducEtDL001YzJRWHZRZU52cU1nUzZOV1VWcGNnRXhtUjJCd0tHZVA3aVlwM2xDSTkrT0hMeERTZndURFRUZzd4SjQrQW1CV2JGY2ZmZmxuQkVWM0kzclQ2YlRFeDBUU3lyZTlTVkZiMjRBdXpIM3BYODNxcTNIRUUrZ2o1YmIvdG9SSFhualB5RWtKOUlLNTM3NTZTNWowTkVWUlhqYkhkcTNGenNHSndlT21HNVYzQ3h0Q2wxNzlzYkMwb3FLc0dBRHJ2OEVwV3FtUTg4M2JUOUlocUFlekZyejlsMi92WG5IMWFNRkRUNzdHaGg4LzVmRDJWYmg2dGhBbTNCdTY1TldqMCttUTExUWJpVzQ2ZE9yT2taMXJLTWpKWU5pazJZSmIxT1pmdnNTalJlczZ0eGU0ZWYweW9JL211NS9veFJSM2R2NVJLUlcwYmh0Z3NxdzVrWVdnZDRucFAycEtuUXVjWHVDVkdCZERjWDQyL1VaTU5pc0FkWEp4Wi9wVGI3RDJ1dzg1ZFdnSDdRS0RUZDRIR3VMZkpZUUJvNmJTYitSa2JHUjJLT1ExSE42Mmlyam9DQWFNZm9EQWJ2cDdSWFphc3Q2aGNPeURCdGRMYlhVVnRuWGlLNmxFaXBPck80UEdQbVRnVWdldzl2dVA4Ty9jQTYxT1MxVDRYdDVjdkJaYmUwYzJMLytLSjk3NFhJZ0V6TXU4UlhWRkdaM3E3bEduRCsva3hONU50UFVQWXNZemJ6YnBJcGVlY28zOUc1ZFRYSkJEOTdDaGpKdjVsSEF2czdTeUlpOHpsYllCWFpqNXpDTGt0ZFdzK05KUWhLVFY2bDJodm4vZk1HNjFwVzhINXIrOW1PU3JzY1JGUlpoMFNydHkvaFE2blk1Mm5Vdzc0ZDBOSnc5dTU4eVJYVHo1NXBkbTNReWJJdTNHVlFOeHpwNzF5d3pLclcxa1JPemZRa0RYWGxTVUZ0T3E3ZDF2QS9SaTZDOWVmZVNlMmdLMGFSK0lmNlByVktWVWNIejNCdHAzN29HdmYyZkRCam9kU0NSRzd5eU5XZmZkbjMxM3VZMVhLMThtejNtZWdPQmVncXRWUFI3ZXJlOFlJU2l2clVHalZuSHl3RlpzN1IzcDNLTXZFRWViOW9GQ0hVVk5OUlYxWXVKNlVmVGRZR1ZqUTFEUGZreWI5NHJaT2wrOVB0ZkFjV3JLb3krWWpGSXV5TWtnUFRuQklISzRZN2RRV3JSdVMzNTJPb0hkUXJGdkl0clhIT25KQ2V6YnRKeVNnbHdDdTRVeTVkRVg3a29BY3orT3FaMjlJNTE2aEZGNEtBdDBXc3BMQ28yT3FhdEhDOW9GQm5QemVod2gvVWZja3lBUzlQZnJsSVNMVEo3ekhHMER1bkQ2OEU2aXd2Y2F1VGFaSXkvekZpMWEzeGFxRGhvN2pZVFlNK3hZK1MwbEJiazR1M2t5ZElLaG9LeXNwSkNrK1BPMERlalNwQmdMOU01aElmMUhjUExBTnNML1dNK2tPYzhoa1VqUTZiUWMyNlYvZDI3OFJZMzdpVTZuSlMvckZnRGJWbndONklWNGNkRVI3TnZ3TTFxdGxyYitRWXlkUG8rT3diME56bFc5KytwdDRmT1loNHdGZ2hxMXFzN0I3dlk1Wm1GcGhhOS9FRmZPbjBSbWE4ZXNaeGZoSHhTQ1JxMWk2YnZQTUhiNkUzVHZPK3l2K3NnaUlpSWkveGhFUVphSWlJaUlpTWgvT1JhdC9YQjU3M3NVNThJTllneVZsNk1vdVJxcmp6R2NOQWZ1OFE5YUVSRVJFUkVSRVJFUkVSSFR1TGg3MGEzdlVBNXZYODJVdWM4YmxZVU5tOURzeVpVajIxZlRyZS9RTzA1NjNvbWkvR3cwYWhVcnYzNGJxZFNDd2VPbU0zRE1Bd2FUZ3ZFeEo5bTcvaWNjWGR5WXVXQVJoYm1aYlB6cFV6Yjg4QW1Qdi9hSlNiZWNmeEpOdWRaY2lUbUpSQ0xCUDZoSGszM1VWRlVna1Vod2NOSUxFcW9yeXlrdkthUzh0SWlLMG1LcUtrcFovOFBIbEJUbVVWRmFoRTZuWS9LYzUramVkeGllM2o1RUhkOUx0N0RCU0NSU2Fxb3FxS21xd01ySzJLVW40MllpY1ZFbjZCamNXNGcvYWt4MVpSblF0T1BTMG5mbkM3L1hSL1RkS3dteFp5a3ZLYUs4cElqa3E3SDNWVVJUWFZuT3NWM3JjUFgweHRlTVExQk5WU1dBMmJpYXF2SlN0aXovQ3FWQ3pyUjVyNWgxNXFrL3ArdmRMcHB5OExsZjVLU25vTlZxQmNITVA1bDJnY0dNbXZZb1IzYXNadWZLcFR6KzJpZUMyNVJTSVNjbjR5WlpxVWxrM1VvaU0vVUd3YUVER1R2OVNVQi9IRThkMms3czZhT0FQcUoxd09pcFF0OUZlZGtHNTNOeXdrWGN2VnI5SDN2M0hSNVZ0VFZ3K0RmSlRIb25BWkpBQ0lIUWV5OVNwQ05OVUFSRlFCVHV0YUplZXkvZjFTdDZzV0JYbEtyU2U0OUE2SVJPZ0JCSUlaMDAwc3YwK2Y0SUdSaG5KZ1hoUm5DOXo4TVRadTl6OXRsbnlwa3pjOWFzWlpWbDZjOGFQTzdoYXJQZEFXejQ1UnU3ZlRVdFdkaW1heCtyQzhOWjZVbnMzN2FhUGtQSDJSMC9MZkVDRVdzV0F4WFB5WlNFV1BadVhVWHZ3V1B0WmpweGRuRmo0T2pKR1BRNlRoN2N5WjR0S3lndEttRHd1SWZOMjhwS1MyTDU5M01JQ0FxaDcxRExzbzhsUmZtNGVWYThmdnpxQi9Md00yOWJiU3N2K3pKcGlSZTRlL1Jra3VOamdHc2xMUmZNZllQMFN4ZlJxTXM0ZCtJZ1FVMmFjekJpUGIwR2o4SGQwNXZFMkdqYWRPbkR1S2xQMnd5T2FORytLOWtaS2F4ZCtBVm5qKzNIeGRYZGZIejhvM0hUcnBXdzlNYWZsejZ4dk44dm5qbkc4dS9uV0xWWGF0bWhPeTA3ZExkcXo4MU1KM0xUYndRMGJGUnRJRVJOcENWZXdNdlgvNGFDc1FBNjl4bE01ejZEQWRpM2JUV0JJV0UwYjlPWjdJd1V6aDdkUi85N0pxSlVPYUZSbHpQMzFjY3NzdGJWUm1CSUdQMUczR2V6Ny9wZ0Vsc2VmdVp0M0QyODhmVHhzMmd2S3lsaTEvcGZDR25lbWg0RHJwVmp1NXlheUtaZnYyUFNQMSt4bVZYcGVnLzg0eVdyYkZaL2xKR1N3S1pmdjZ0eUdhZ0ljdnhqNXRGS3dhSGhCSWZhRHI2c2RPNXE2ZVFtNFcwWi84aXpiUDd0Qjd4OC9TMHlHMFZ1WGs3azV1WG0yelVOUnE4MC9ibjNxMTNtandIcXRvS3hBQ0kzTGNQVDI1ZjIzZnNCRmNmbk5RcytKeXM5bVlEQXhseUlQc3J5N3ovaTNtbXpMVEp6MnBPVm5zemVMU3VJUFgwRWxaTXp3eVpNcDhmZG8xQW9GTld1ZTcyYjhaaWVPclNMZmR0VzA2WkxiNUxqWXZqbHEvOWoyclB2V1dRK3ZCQjloTVRZYUFDaWRtK21WY2VlTkFodVV1VjJpd3F1a0pXV2hHOUFRL3diQkpPZms4bTJGZk1KYWQ2YURqMEhvbEFvNk5adk9BZC9YMCtMOXQxbzJOajZmV1RoM0RkQm9jQ2cxOUcwVlh1UzQyTE1yMkVBTDE5LytvMll3Ty9ybGdMdzZJc2ZXdDMvMmVuSkFCUmV5V2JGRHgvYm5LdXpxN3Y1TTBMdndXTzVjUG9JcDZNaXljcElKckJ4R0JuSjhXU2xKOU8rZS85YmRtNFJ1WGs1cHc3dG9yZ2dEeStmZW5Ub09ZQk92UWZoNjkrQXZKekx0Ty9lbjU1M2o3SmJNbDJqTHNQYjEvSTFVbFpTUk9yVmM0aTB4QXRrcENSdzcvVFpWd01nSzU2SHU5Yi9RbnpNU1FBNjlycmJIQmllbDVPSlZxTzIrR3dpaEJCM01nbklFa0lJSWU0RUNvVzVqR0hweXZtb2QyMm8rQlZiWlJuRFF6dHhILzhJem4ycS9wVzRFRUlJSVlRUWR3cTNscTBvdnhDTFU1RHRJSmliWmNBOUQ3Qmh5ZGVzWC9LMVZWQldUVzFZOHJWNXJEOGo2ZUpaVXVMUEF4RGN0QVdqSC93bkFZR056ZjBhZFRtL3IxM0NpUU1SZVB2NTg5Q1RiK0xoNVlPSGx3OGpKODFpODIvZjgrczNIekR0MlhlcnphS2cxK2xRbDVkZWQ3dWloTkwxYlFDWVFLbHk0dER2NjZzY0x5c3RDWUFqa1Z1cnpGZ1YxS1E1emV3RVcrbTBHZzVHcktOMTUxNVdKV1dnNG1Lb1hsOHh6NEs4YkR4OTZxSFRhZm44NVgrWXk5NVZMS2ZBeTdjZUpwT0pacTA3NFJmUUFGLy9oalJ1VmxGV2JPRG95YXljLzEvMmJsM0ZnSHNlSU8zU1JRQ0NtMXBlSkU1THZNRHk3K2VnY25ZeEI3cllFbmYyQks3dUh1WnNOYmIwSFRZZVIyWEZWN21wQ2JGY2lENXFkMW1vS09VRldHVVgwcWpMK1gzZEVrSmJ0S04rVUFpcmZwckw2SWVlTUY4SS9qUGl6NTFnNi9MNUZCZm1NLzM1OSsxZS9NM0x2Z3hnVVlhd1VzR1ZiSDc3OWtQeWNpNHpjUFRrR2dXTG5UbTZENEQ2UWRjdTRGWlgwcXN5UTVKZXAwT3Z0TCtzZzRPalJXYWsxSVJZRkFvRkxkci8rUkpwbFU0ZDNvMVREY3BtVm1hMnFJMmVkNDhpTXkySjZLaElsbjMzRVZObnY4MmFuejhuTSswU1JxTVJwY3FKNE5Cd2Vnd2NTWnZPdlNtNGtzM3gvVHM0dm04SGVwMk9IZ1B1d2RQYmw0aTFpOW05NFRjR2padENTV0UrWlNWRjVxQ0luTXVwWktVbDJReGEwdW0wbEpYWUxtbFZYbFpxcy8xNkRZS2JXR2Zzc2FHcUVrKzJTaGJtWDdFc1dhaFFnTkZHYWJiQ0t6bDQrdFN6Q3FRdzZIWEV4NXdrYXZkbWt1Tml6QUZKemR0MllldnkrZXpkc3BJamtWdnAybmNJN1h2MHR6Z09ROFdGN0NPUld6aDVhQmNsaGZrRU5Xbk9BN05lSXFoSmM2QWlpR0g3cWdWNGVQa3krZkZYTFlLaXlrdEx5RXBQdHNoMFppdVk1UEN1amZnR05LUkplRnRTNHMrYm4vTnU3cDQ4OGNabk9EZzZzbVAxUWpKVEwzSGZvODl6TkhJTGh5TFdNM3ppbzB4Ky9GVlVUczVXcjJHajBVajh1Uk9reEovbjRwbGpLQndjNk5KM0NBTkhUNjR5a0hmcjh2bm00RDVyRlZrZC8vM01KSnU5UHZVQ2VQcmRyeXphMHBQaVdQSER4K2oxZXNaT2ZjcHVvRXROR1F4NjBwUGo2WEpkTU1hTjJyOTlEWkdibHRGdnhIMDBiOU1aclViTm1hUDd1SGptR09NZmVaYmtoUE9ZVEVhYXRyVE82bVV5R2FzY3UyMlhQaGdNaGhvRmJXalVaVGc0V040dk5RbHV2SjRDQlRtWDAxaisvUnltUC9kK2xhK3pldldEOFc5WTlmbFdaYWxRcFowZ2pNc3BDZWJzZERWbHEveGMyNjU5MFdyVjlMeDdOSmxwbDdnUWZjUWlvMmR3YURndE8zUTNseXlFYSsrVlJvTUJCZllEbDdRYTlRMlZqSFIxOTdUNW5uanUrQUV1UkI5bCtQMHpVS3FjeU01SVlkM2lMOGxLUytMdU1RL1NkOWg0ZG0zNGhZTVI2L25obzVjWWR0OGo1a3gyMXpNWTlNU2RQY0dKL1R0SU9IOW0zNTZzQUFBZ0FFbEVRVlFhZ0JidHV6RnN3blI4QXhyV2VyN3c1eC9UTTBmM3N1blg3Mm5ab1R2akgzbU96TlJFbHN4N2o2VmZ2cy9NbHovQ3k5ZWZpMmVPc2ZxbnovQnZFTXlBVVErd2R0R1gvUGJOQnp3OCt4MzhHd1NqMTJrcExTcEFyOU1Tc1dZeGliR25LUzB1NUlzM0s3S0ozVHY5R1J3ZGxTeWU5eDRHZzRHeFU1NDAzODhEN3BsSTdPa2pMUDkrRGpOZS9BQXZuM29XOHhzeWZxcTVWSGRHVWp6cThsTGFkTzFqN2o5NWNDZDd0NjdDMmNVVmpicWNWVDk5eXZEN1oxamMveHAxMmRYN0lZZUN2QnliOTlIMXgwWW5aeGVtUGZjZXV6ZjhSdXpwS0tJdjc4WFB2d0hEN251RUhnTkgybHdmcm1iUjNiUFYvZ054bmJLU0lqdzhMUU1vczlPVGFkZ29sSkVQekNTOFhWZUxZNE5mUUNCanEvajhvaTR2SXkvN3NqbkxibXBpTEJ1V2ZtTStsM04xOXlDa1dSc0dqWjFDaytadFNMdDBrYU43dG5MdStBSGNQTHk0WjlJc2t1TmpPQks1bGFZdDJ4UGVyaXRaVndQWnFndXVGRUtJTzRVRVpBa2hoQkIzRUlXck94N1Ruc1dsLzBoS2xueDVyWXhoZGdiRjMzK0lldTlXUEtZK2cyTTF2NW9UUWdnaGhCRGlkaGY4eXFzRXYvTHEvMlJidys1L2hCMnJGckxpaDQ4Wk8vV3BLc3M3WFU5ZFhzcUdKVi9qNHVyT3NQc2YrZFB6Q0E0TnAzNVFDRzI2OU9HdTRlUE5GNm1OQmdObmp1NWx6NVlWRk9ibDBxUjVHKzU5WkxiRnhha3VmWWR3SlN1RHc3czJzbXIrWERyMUhrUkJYZzduVGh6RXlVWncxcEhJTFJ5SjNHTFYvc2xMbHZ2aHFGVHhyLy84YUpHSm9pcUhkbTZvc3I5Yi94RTJBN0pNSmhPYmZ2ME9kWGtwL1ViY2IzTmRiMTkvWWs5RllUUVl1SGptR09IdHV1THM0a3F2d1dOd2NuTEdyMzRRZmdFTjhmVnZXR1hKbkZhZGV0TDFycUhzM2JLUy9KeE1zaStub2xRNTBUaXNJbUJMb3k3ajBNNk5ITml4Rmljblp4NTY4ZzF6VnE4REVlc29LeTdDMmRVVkJ3ZEhVaE12a0J4M2psNkR4MVM1MzkwSGpEUUhxamtxVlZZQldiK3ZYUUlLQlNvbko3UnFOYWNPN2NJM29LRkZNSkhKWkdUOTRpOHBMU3BneWxOdlVxOUJNRWFEZ1hXTDVuRm81d1phdE91S3Vxd0VoVUpCekltREdBd0dqRVlESnFNUm85R0EwV2pFYURCZ01wbm9QbUFrQ2tWRkJvVDRjeWM1ZC93QTJSa3BlUHNGOFBEc2Q4d1gyZlpzWGtGWmFUSE9McTQ0S3BWb05XcE9IZHFOWDBDZzFjWFJDOUZIMmZqTE41U1hsdEJuNkRpYldXQlcvUEFKZXAwR1YzZFBWRTdPWEU1TnZGcG1xQW1ObXJhNGV2K1g4L0dMMDZxOFB5dDk5dnFzS3Z0N0RSckQwQW5YeGtxOWRJR1FacTF2YWhhNXZWdFgxV2c1V3dGRFVCSFk5dFpYSysydU4yN3FVeGJCb3Y2QmpRbHYzNVVtNFcxcEZCcU9vMUpGenVWVWZsKzNsSVNZa3lnVUN0cDA2Y1BkWXg0MForekx6a2poUU1RNnNqSlMwR25WS0JRTzVtQ0dNMGYyQXRDcVkwK3JiZS9idW9wOU5kdy9XeTZuSkdLd3M5L1gwOWFnNUpoV28rWnlTZ0tPU2hWbmorMUhvWERBNjJxbUlLK3J4NGFBd01ZNFhuM05sQllYY3Y3VVljS3VabC9TcU11NGRPRXNDVEVuaVRsNUdIVlpDUzZ1N3ZRZk9aR2VkNDh5WjA2NWYrWUxKTWVkWTgrV0ZSeUlXTWVCaUhYNEJRUVMxcW9EUVUyYUVkYTZFMjd1SHFRa3hGSS9zREdqSDN5YzhIWmRNSm1NWER4empIM2JWcE9SSEUrVDhEWk1lT1E1RHV4WWk2TlNoY3JaR1pQUnlQbVRoOUhydExTd2tUV3Frc2xrSWpNdGljNjlCNkZRS1BBTmFJQmVweU55MHpJQ1E4SUFLTGlTdzhtRE8yblpvVHZPTG01MEh6QVMvZFhzZTljSDN1VG5acEdhZUlIRTg2ZUlPM2NTZFZrSmJ1NmU5Qmg0RHozdUhsV2p6RUpESjB4bjBMaHJaZmFLQy9OUWw1YmdxRlFSZldRUHB3N3Q0cmtQZnJDNTd2VkJMRWFEZ1FNNzFySnYyMnFVS3BWRkVOdWZrWmw2Q2IxT2E3ZXNiRTJZVEVZaTFpd21hdmRtK3Q4ejBSeGczYWhwQzJhK01vZDFpK1p4SmZzeSs3YXNwRzJYUHJoNWVLRXVLK0YwMUI2Y25GM0l6VXpIYUREZzVWdlA3amJhZE9sanQrL3d6bzBWR1dkVXFvcHhEMGVhZzAxS2l3c3BLY3hIcDlOaTBPdXUvZFZxTWVqMWxKZFdaQzFNaURsRmNjRVZ0Qm9OT28wYWphWWNWemQzTWxNdnNmR1hiN252MGVkcmRaK2tKc2F5Yit1cWloS1dDZ1VwY1RFNEtsVjJzMFV1bWZlZXpmYmFjbkZ6cC9mZ3NaUVdGN0o2L2x3OHZIem8ybStZdVgvU1AxOHgvNyt5dkhUbGMvN00wWDEyc3pjQzdOdTJpb01SVlFlWTIvTENSejlaalp1VmxzU21YNzhqcEhsck92Y1pUT1RtNVJ6WXNSYVZ5b2x4MDU2aFE0LytRRVdtUVA4R3dXeGIrVE1yZi95RXZzUEdNMmpzUXhSY3lTWWxJWmFFbUpQRW56dUJ1cnpNSEREY2Q5aDQ4M3ZpelZTVHgxU3JVYk50NWMrY1ByeWIwQmJ0bUREak9Sd2NIQWhxMHB3Sk01NG5OZUU4bmo1K1JPM2VUTVNheGZqVUMyREswMi9oNmVPSHlRUnJGbnpHVHgrL3lvaUpqK0pYUDVEOTI5ZWdVQ2hJakQxTllFZ1lYZm9PSmJCeFV3S0NRb2c1Y1pENWMxNEdoUVBUWnI5akVYem00dWJCQTdOZVl1Rm5iL0x6SjY4eGNkWkxCSWVHbzFTcGFOYTZJODNiZE1hdmZxQjV2Z0VOR3hFVTBvekUyR2oyYjE5TmNsd01vUzNhY2UrMFo4ak9TR0hETDkrdzhzZFBxQjhVUW9lZUEralljeUR0dS9lbmZmZit0Ym9QWFZ6ZEdUbHBKaU1uemF6eE9wWFpSMnZDb05kWkJXVGRQL05GcXdCTld3cXVaSE5vNTBiY1BEeFJxWnd4R2czRW5vcENxMUhUdkcxRmRpdmZlZzJvSHhSQzkvNGphQkxlbHZwQklTZ1VDaTZlT2NiU0wvK1ByUFFrWEZ6ZDZEdHNQSDJHanNQWnhZMjJYZnVTbTVuR2loOCtwa1BQZ1NUSG5hTmUvYUJhbGRzV1FvamJtUVJrQ1NHRUVIY2daV2dMZk42Y2gzclBaa3BYenNkMDlSZXB1dk1ueVg5ekpxN0Q3OGQ5d2lQZ1pQL1hiVUlJSVlTb3VjTEN3cnFlZ2hBQXhNZkhFeFFVUkdDZ2RYWWdjZXU0dUxvemR1cFRSTzNlekkvL2VZa092UVpXWEtDM0U1aWxMaThsYXZkbW9nOUgwcU1XWlEycm8zSnk1ckdYUHJJS0p0cXc5QnZPSE4yTHE3c0h3KytmY1RXWXhqcFR3NUR4RDFPWWwwT3JUajFKam8vaCtMNGRPQ3BWREJyem9OV3lIWHNOcE9mQW1zM2J4ZFdkbC8rNytNWjI2ZytVU3R0ZloxNU9UU1QyZEJUanBqNXRVUXJuZWtNbVRHUG51cVdrSjhmVHFHa0xCbzE5Q0xpeHpHUWpKODJpWG9OZ0R1L2FoS2E4bEtIanA2SnljcWE4dElUdlBuaWVrcUlDUXBxMVl1ekRUMWxjSUN3cHpPZjQvZ2dNZWgxUWthMm0rNEFSREJ4bE96dE1lTHV1ZUhyN1daUkQ3TlRyYmxwMTZJNjcxN1dnb0l5VWVKTGpZc3kzZmVyVjU1NUpsc0ZHaWVlanVSQjlsSkdUWnBvejlveWNOSk0yWFhwemRPOTJUa2Z0b2FTb2dPTENmRmIvL0puZGZXOGMxb3FlZDQ5aTJYY2ZFWGYyT0ZCUkttdmtwSmwwN2ozSW9nUk5RVjRPMFZHUjV0dEtsWXJBeHMwWStZQmx4ckNVaEZoVy9QQXhqbzVLUmo3d0dOMzYyeTduWlRJWnpkay9BRnhjM1dqWm9RZkQ3cHR1RGo1VHFad1krL0NOWmF2N280Q2dhNW1OVENZajZaY3UwdjlQWnJMN285bnZmVzB6VzlnZjdWaTlrS2pkbS8vMDlteGw4dlAyQzBCZFZrTHZJV1BwMW0rRVZWblFNUTgvZ1gvRFJoemJ0NDN5MGhLRzNQc3dYcjRWeTZqVlpUUUlEclVaR05QMXJxRzA2Mlk3KzFwbTJpVzJyMXBRNVZ4M2Ivck5Lc3ViTFRxdHB0cGxISlZLdHE5YWdNR2d4OG5abFpHVFpwckxoQTY3YnpyYlZ2ek0yb1ZmbUpkM2NIU2tRVkFUODJ0ejFmeFBTWXc5alVLaElLUjVhenIydXB1Mlhmcll6T2pUSkx3dDA1NTlqNnowWkU0ZjNrM01pWU1jMjdjZGwyUHUvUFAxOWpncVZVeDc5bDJMZFlyeTg5aTQ5QnVNSmhQREp6NUs5LzdEVVNnY1NEaC9taXZaR1VCRmxqOWYvd2FNZnVoeFFzUGIydDFYaFVMQm95OSthRDdPdE9uU2g0U1lVeHlKM0lMbWF2QmFaWURFd05HVEFjeC9jN1BTT1JLNWhTdFpHZVJjVHFXMHVPSWMxOTNUbXhidHU5R3lRM2ZDMjNhdVZha3BwVXBsOGI0VWUrb2lHNVpXbEpsVU9UbHoxL0FKVldaR3ZGNVMzRG44QXhzeGZ2cHNxOHhqTnlvMU1iWWl5NHVkTXFzMWNlbkNHWTd1MmNxSWlkYmxDTjA5dlpueTlGdnMzNzRHclZaRC81RVRnWXJza2JzMi9JSmVwOE5ScWFKbGh4NDNuSDN2MHNXenhKODdBVlE4ZCtzSGhUQnFja1dwMjVNSGQ3Sjc0MjkyMTFVb0ZEaTd1SkdWZG9uOG5FeWNYRnh3Y25iQnhkV2RzRllkS0M3TUorYkVRWUpEbTlOclVOWEJ3OWZ6OVBhckNPN1NhbEFvSE15QlIvYU9kek5mbVlOSzVWeUx2YTdJQkhmeTRFNmJmWnJ5TW5RNkxSTm52VmpsOHl0aXpXSnpkaklYVnpkR1BHQS9VS2JyWGNNSWIxdjdNcisyemdmZFBMMXBITmFTTVZPZVJLbHlJajhuazdDV0hiaG44aitzanNFZGU5MU5TUE0yN04rK2hyN0Q3dVg0L2dpMkxMc1d4RmcvS0lRZWQvZWtZODgvWC9xNktqVjVUTmN1L0lLTFo0N1I4KzVSRExsM3FrVmdlSGk3TGpSdjI1blZQMy9HK1pPSGFCeldpdnNlZmQ1Y1JyTk5sOTQ0T0RxeVljblhiRmo2RFkrKytDSFRubjJYaG8zRHJCN0Q5S1E0TnYvMlBmV0RtekJoeG5NMkEvMENROEtZL1BocnJQenhFMDVIUlJJY0dvNkxtd2NQUGZXbWVabUU4NmZJejhsazh1T3ZzV0hwTjV3K3ZCc1BMeCtMNDdDbmp4K1B2LzRwaDNkdDVOaStIVVR0M2t6SG5yYkxhdDRLOWVvSDhlVGJYMVMvSVBERFJ5OVp0ZFVrR0FzcXNsMmRPQkJoRVFEdTVldlA4SW1QRXRhcUlqalp3OXVYaVROZnRGcTM0bmxYOGY3VnNlZEFpOGZMeGMyZGFjKzl4ODUxU3psMzRpQXFKMmZHVDU5ZG96a0pJY1NkUUdFeW1VeDFQUWtoaEJCQzNEcW1raUpLMXl4QXZkUHlGMXdPdnY1NFBQSThUcDE2MTlITWhCQkNpTHFSTzMwUXFsWWQ4SDd0ODVzMnBnUmtpYitLK1BoNEFnTURDUW9LcXV1cDNKQTc0YlYwZmJDVnM2czdUY0xibURPbnFNdEtTWTZMUVZOZVdtM1ExczFVVkhDRmM4Y1AwS1h2MEJwZjlOYnJkQmlOQmxST1RuKzZITlQvU21seDRVM05YSFNqTHA0NUJsRHRoWFdqd1dCeG9mSm1NQmdxTXR3NE90b09YTHNRZmFUS2NsY21rd21EWG9mQm9NZGtNbUV5bWpCZExTbW1RSUZDb1VDcGNrS3BVcEdmazBuQytWT0V0ZTVvczBUazlZeEdJNWhNVmU3djRWMGJDVzNScnRxeVdoVnoxR00wR3Fvc29TWHFsdEZvUktGUTJDMWRlYnZKejgwaU1UYWFWaDE3MVBvNFU1R3g2aElHdmI3S3JEVTVtV2w0K2ZoVld6TDJWbEtYbGJMZzB6Znc5dlhIdjJHaml1eHpZUzJwVi8vbW5sZVlURVpNcHBvSENsVFNxTXRRcVp4ditySHpaaWk0a2wxbE1JekpaQ0w5MGtVYWhiVzAyWGN6WGl1MlhuZjV1Vm5rWnFiaDVPeUNVdVdFeXNrWkoyY1hpNzlWTWVoMXJGbjRCVDBHM21NdVczYTdVSmVYMXVnOHkyUXlZdEFicXN5T2Vhc1pqY1lhdng2TUJnTy9yMTlLZzZBUW1vUzN2YVZCV0xXVm01Vk96dVZVV25mcVpYZVpFd2QrSnpjenpTcGdxOUtWN0F6aXpoeXZObnRvM05rVE5HM1p2dHJITFNjekRiK0FobmJQaldKUEg2RlZ4eDdrNVZ6bVl2UXh1dlliWnZkMW9kV29LU25Lci9hODUzWm1NT2d4NlBVNE9qcldLdmoyZitWMi83d3JoUGo3a1lBc0lZUVE0bS9Da0o1RThjOXp6V1VNS3psMTZvWEhsS2R4dU1sZnJna2hoQkIvVlJLUUplNWt0L3NYMUhmYWE2bmdTamFGZVRsa3BpVUIwTEJSS041K0FYK3BDMmRDQ0NHRUVFSUljVHU0M1QvdkNpSCtmcVJrb1JCQ0NQRTM0UmdjaXMrYjg5QWMya25Kc204eEZlWURvRDExbUx5engzRWJOUm0zTVE5REhmNGFUQWdoaEJCQ2lEdUpUNzM2K05TclQ1TXFTa3NKSVlRUVFnZ2hoQkJDaUR2UDdaRnZYQWdoaEJBM2gwS0JjNThoK00xWmpNdmdjVkNad2x5dm8yejlFdkplbjRIMjFLRzZuYU1RUWdnaGhCQkNDQ0dFRUVJSUlZUVFRdHpHSkNCTENDR0UrQnRTdUxyak1lMVpmTjc5Rm1YemE3L1dOMlpuVVBUWkd4Ujk5anJHdk93Nm5LRVFRZ2doaEJCQ0NDR0VFRUlJSVlRUVF0eWVKQ0JMQ0NHRStCdFRocmJBNTgxNWVNejRGd29QTDNPNzl0Umg4bDZaVHZtbVgwR25xOE1aQ2lHRUVFSUlJWVFRUWdnaGhCQkNDQ0hFN1VVQ3NvUVFRb2kvTzRVQ2w0R2o4WnV6R09lN2hsOXIxMm9vWFRtZnZOZG5vSXM1V1hmekUwSUlJWVFRUWdnaGhCQkNDQ0dFRUVLSTI0Z0VaQWtoaEJBQ0FJV0hGNTZ6WHNIbnpYa29tNFNiMjQzWkdSVE9lWUhpYjk2WE1vWkNDQ0hFYlNJeE5wb0RFZXRzOWgzYnQ1MkxaNDdWYXJ5TTVIaHlNOVAvOUx6VVphV2tYYnFJVnFPMnU0eGVwK1A4eVVQazVWeSs0ZTBzL3VJZDltOWZZNzZkZHVsaWpkWTdzR010aDNkdXROdWZjUDQwUythOVIwbFJ3UTNQVFFnaGhCQkNDQ0dFRUVJSWNlZVRnQ3doaEJCQ1dGQ0d0OFBudlc5eG4vSTBDaGMzYzdzbUt2SmFHVU9Eb1E1bktJUVFRdnc5NUdhbTg5OVhaaEI5WkcrdDEwMU5qT1hFdmgwMiswNGQzRVhDK2RPMUdtL0p2UGM0K0x2dEFLL2FTRXU2eUlLNWI1Q2ZrMmwzR1hWWkNhdCsrcFM0c3lkdWVEdFphVWtVNXVVQ0VCOXprZ1Z6MzJETDhoOHhWbk1Pa3hnYlRWTGNXYnY5SllYNUpGMDhpMTZucmRFOGt1UE9zWDdKMTVTVkZ0ZDg4a0lJSVlRUVFnZ2hoQkJDaU51ZXNxNG5JSVFRUW9pL0lJVURyc01tNE54eklLVXJma1N6ZjN0Ris5VXlodW9ERVhoTW5ZMnFUZWU2bmFjUVFnaHhCek1hRFpTWGxtRFE2K3AwSGhwMU9WcU5HZzh2M3pxZHg0MEthZGFhNW0yN2NIemZEb29MOHJqdjBlZFJxcHpNL2VyeVVuYXNYc1JkdzhmZjFPMFdYTWxtemNJdmNIVjF4MEhod09iZmZ1REVnWWdhclJ2WU9JeVpyOHk1cWZPNVhlaG0zOXpIUVFnaGhCQkNDQ0hFSFdMMkp5Z1VpcnFlaFJCQzFKZ0VaQWtoaEJEQ0xnZHZQenhudllMcndGRVUvendYUTBZeUFJYU1aQXJudklCeno0RzRUM2thQjIrL09wNnBFRUlJY2Z0U2w1VlFWSkJuMVo2Zlc1RkZxcmdnait5TUZLdCtCd2RIL0JzR20yOGZpZHpDMldQN0FTZ3F1RUpaY1JFLy8vZDFBQ2JNZUk0bDg5NmpyS1FJblZaRFZrWXkwVkdSNW5VNzlCakF5RWt6YmM2djlHcDVQcjFPUzBaS1FxMzJ6Y0hCZ1lhTm10cnRONW1NNWt4V2xjcEtpZ0FvTHl1aDRJcGx1V1FuRjFmYzNEMXJOUWNuWnhjbS9lTmwxaTMra25QSEQzRHc5L1gwSHpuUjNGOXdKWnZUaDNmVFk4QklxM1ZYL1BDeFJhbEdqYm9NcU1nWTV1aDQ3U3VWNE5EbWpKdjJqTVdZdjN6MWIweEdJNU9mZUEwWE4zZmFkdTFqOFhoQlJURFkzaTByYWRmdExvS2FORGUzdTN0NjEyb2Y3eVQraTNiVjlSU0VFRUlJSVlRUVF2d0YrZGYxQklRUW9wWWtJRXNJSVlRUTFWS0d0OFAzMy9NcDM3bWVzdFUvWTdwNk1WSVRGWW4yOUJIYzduc1UxOEhqd05HeGptY3FoQkJDM0g3T0hUL0lsdVUvMnUzZnMyVUZlN2Fzc0dwM2RmZmd4VGtMekxmOTZnZlN0R1Y3QUZJU3pxUFRxTTIzblp4ZEdEcGhPbnFkbHUyckZ0Q2tlUnRhZGVvSndONHRLOUhwTkhhM1gxUllFU3dXdFhzelViczMxMnJmM0QyOStkZC81cE1RYzRyeXNoS3kweXVDdStQUG55SW5NdzIvZ0liODlNbHJOdGZkdDNVVis3YXVzbWpyMUhzUVk2WThVYXM1QURnNE9uTHY5Tm40QlRTazE2QXhGbjBGVjNJQThLa1hZTFZlWUVnejNEMTl6TGV2WktkVFVsUkFvNll0Y0hKMk5iZlhheEJvL245NlVod3JmL3dFblZiTGxHZmV3cWRlZlFCQ1c3UWp0RVU3aS9HTDhuUFp1MlVsWWEwNjBySFh3RnJ2VjEwclc3dVFzbldMNjNvYVFnZ2hoQkJDQ0NIK1p1VEhQRUtJMjRFRVpBa2hoQkNpWmh3ZHI1VXgvT1VyTkZlemFwalVaWlQrOGhYcTNSdnhmUFFGbE9IdHFobElDQ0dFRU5kcjI3VVBqWnUxc21yUHo4MWt4UStmTU9DZUI4ekJVOWR6Y0xBTWhHN2VwalBOcjVZVDNyTmxCVVY1dWR3OTVrSEtTb3BRT1RuajR1cEdvemFkMmJEMEc1cTJiRSs3Ym5jQmNHSi9CRWFEMGU3OFNncnpBUmc1YVNiMUEwTnF0VytPeW9xdkhTSTNMeWNyUFJtVHFXSTdlell0QjRXQ0lmYyt6S1Ivdm1LeGpycThqUFdMdjZSem44RzBhTi9Ob3MvYjE1L2l3bnpPSHR0WDVYYjFlaDFaNlVrYzJybkJvdDNaMVkzaiszY0FvRkk1MGEzL0NISXowd0Q0NHEwbjBHbTFBTXg1WVNvQXo3ei9qVVZHcnRPSEkwbU9pK0h1TVErYUE2MnVWNWlYeTZMUDNzYkQyNWNaTDd5RGY4TmdZazRjeEw5aEkrb0gxZTYrdTUyNDNUdXRycWNnaEJCQ0NDR0VFRUlJSWNSZmlnUmtDU0dFRUtKV0hMejk4SHp5YlZ3R2pxRjR3VnlNMlJsQVJSbkRnbi9QeHZtdTRYZzgrQVFLRDY4Nm5xa1FRZ2h4ZTNCeDg4REZ6Y051djZlUFg0MkRlWW9LcnBDVmxrUjZVaHpGUlFWOCtmYVRGT1RsTVBiaEo5bTg3RWM4dkx3eDZIVTBiSHl0aktDalVtbk9rRlZ3SlJ0dnZ3QVVDb1c1djdKa1lkT1c3YWxYUCtoR2RwSEhYdm9QQVBFeEovbnRtdzk1N0tYLzBLQlJxTTFsS3dQQUFnSWJXd1ZrQVdRa3g3TjN5MHE3MjlKcHRaaE1SdEtUNHNoS1Q3SUtYS3ZrNXU1SnQvNGpTRStLSXpnMG5ONkR4N0IzNnlvY0haWDBIWFl2QU03T0xyWGFUMjgvZjdvUEhFbnZRV1B3OFBhbEtEK1hqYjk4UzVQd3RreCsvTlZhalhVN2NSdi9TRjFQUVFnaGhCQkNDQ0dFRUVLSXZ4UUp5QkpDQ0NIRURWRzE2WXpmaHdzbzM3NlMwdlZMUUZ0eElWZXpmenZhVTRkd256Z1Rsd0gzZ01LaGptY3FoQkJDL0Qxcyt2VTdUaDdjQ1lDam94S2xTa1hudmtNSURHbEdTTE5XTkE1cnhZOXpYZ1pnNS9wZkdESHhVZW9IaGVEazdJSzZyQlNBSGFzWDRlenF5cmlwVDV2SHJTeFplSDNwdnJvVTFLUTVyOHhkWXJPdnVDQ1A3ejU0SG5WNVJYbmxOcDE3TTI3YU0zYkhNaG9NSk1mSGNOZXdDYlR1M0p0aiszYWdjbktpZGVmZVpDVEhjLzVVbE1YeTZVa1hBYmg0NWhodWZ3Zys5L1Z2UUhCb09FUEhYOHNXdFhYRlR5Z1VEb3g4WUNZQWF4ZCtRWlB3dG5UcE82VDJPeTZFRUVJSUlZUVFRZ2doaExodFNFQ1dFRUlJSVc2Y1NvWHI2SWR3N2pPRWtrV2ZvejExR0FCVFNSRWxDejVGdldzakhvKytnREswUlIxUFZBZ2hoUGpyMGV0MG5EdCt3RzUvVWNFVkFGSVRZKzFtZVFLb1Z6K1FSbUV0NmRCeklLRXQydEdvYVF0T1IwVVNmVGlTdTRaUHVMb3RMYnMzL1laV282YlAwSEhFSEQvSWp4Kzl4T1RIWDhQZHk0ZkxxWWtWMjh6UHBaR3Y1ZnQyV1VrUkFGRzdOOVZxLzVxRXR5VTB2SzNkZnIxT2kxNnY0OHUzbjhSb3ZGWXkwV1F5QWJCejNWSWlOeTB6dC9jYmNUOTlobzZyY3B0Ymx2OUlTUE0ycE1USDBMaFphMkpQSDZIanhiT0V0ckJkVXZuU2hUTm95c3NJYjkvVnF1OTAxQjZpcjVab3ZwNlRzd3U3Ti81bTFkNnVXeitDUThQTnQ0L3YyOEhGTThjWTllQS84UGJ6QnlEaC9DbmNQYjJyM0FjaGhCQkNDQ0dFRUVJSUljVHRUd0t5aEJCQ0NQR25PZmpWeCt2NUQ5R2VPa1RKTDErYnl4anFrK01vZVBjSlhBYU54WDNDRENsaktJUVFRbHhIcTFXemJlVlBWUzdqNU96QytaT0hPWC95c04xbE92Y1pUS093bG9RMGEyVnVLeTh0UnVGWUVjU1ZHQnZOdGhVL2NTVTdnNkVUcHRGcjBCanVHbjRmVWJzM0VkcWlMWVg1dVJ6ZnQ0UGYxeTRoTXkySkxuY050Umpmd2NFUkoyY1hEdS9jV0tQOU1wbE02TFFhaG81M3RRcklNaG9NQUd4ZnZZRExLWW1NbWZJRTkwNS9scU43dHBDWmxzVG9oeDYzR2k4OUtZNzkyOWZnNVZ1dnl1MmVqb29rUHVZa1Q3enhHVDk5OGlxZTNuNzBHanlHemIvOXdLeFhQOGJKUnZuQkp1RnR1Zit4ZnhIUXNKRkZ1MFpkUnFPbUxSajV3R04ydDdkM3kwck9ITnZIVTIvUHN6bm5IV3NXNGV6aVNwZStRMjJzYlduenNoOHNuZ3VEeDAyaFcvOFIxYTRuaEJCQ0NDR0VFRUlJSVlUNGE1S0FMQ0dFRUVMY05FNmRldVBYdGh0bEc1ZFN0bmtaNkhWZ01xSGV1UjVOMU82clpReEhnVUpSMTFNVlFnZ2g2cHlidTZmZDBudVZkcXhlaUl1ck8vM3ZtVmp0ZUFWNU9mejRueGR4Vktvb0xTNmtmZmYrRkJWY1lkWDh1Ymk0dVRIbDZiY0lhOVVCQUdjWFYvcVByQml6VGVkZVJHNWF4cUdkRzNCMmNhVkYrMjRXNDQ2WjhnUmpwanhSNC8zS1RMM0VqM05leHRuVkRRQ1R5Y2pCaVBVa3hKd2lOVEVXZ1BMU0Vub1BIa3ZqWnEzeDlQYkZZTkN6OHNkUDhLbFhuL3BCSVJialJSL1ppN3VuTjYwNzliUzd6WXprZUxZcys0SGVnOGZpVnovUTNONTc4RmhPSDk3TmhpVmZjOTlqLzBMeGgzTVFwVXBGNjg2OS96QldBbCs4K1FSZ29uMzNmbmEzcVZHWFUxWmNhTlYrSlR1RFpkOTloRjZuUmFsMHM3dis5VnAyNkU1UWsyYm0yOEZOSmJ1b0VFSUlJWVFRUWdnaGhCQzNNd25JRWtJSUljVE5wVkxoTm1FR0xuY05wK1NYcjZ6TEdPN2Jqc2ZVWjZTTW9SQkNDSEVkclViTmdybHZNT1RlcVRScjA4bmNuaGdiWGVNU2Q5NisvdHc5OWlHTUJnTnVIbDYwNnRnRHBjcUphYys5UzlMRnN4VG01ZGhjejhYTmcwZGYrZzhKTWFkbzByd05IbDQrZjJwZjFPV2xWOGQxQjBDaGNPREFqclhVcXg5RTI2NTNjZWJvWHU2ZDlnd05Hb1dhMXdsdjJ4a1BiMThPNzl6STJLbFBtZHN6VXk4UmUrb3dROFpQeFZHcHNybTlvdnhjVnZ6d01RMkNReGs0YXBKRm41T3pDL2RPZjVZbFg3ekQzaTByR1REcUFhdjFTNHNMT1gvcU1ERW5EcEVTSDRQSlpNSy9ZVEN0T3ZiazlPSGRnTzFBOHB6TVZQUjZQYWNQVjVRMTlQVHh4YzNkaTErLytRQkhwWkxHWWEzSXVaeFNvL3VzZVp2T2RPdzFzRWJMQ2lHRUVFSUlJWVFRUWdnaC92b2tJRXNJSVlRUXQ0UkQvYUJyWlF3WGZZN3g2a1ZnZmZ5NWEyVU1KODVFNGVwZXh6TVZRZ2doNmw1R1NnTFpHU25tckZMWEt5MHFNQWY5L0ZIYnJuMVJxaW9DbFJRS0JWNCs5ZEJxMUFERW5qNWlYdTdvbm0yNHVubWdjbksyTzRld1ZoM3c5VzhBd0tVTFo5QnBOYlhlajVEbXJWR1hsd0hnNnVaaGJuL3lyUy93OFBZbFB1WWtaNDd1dFZyUFVhbWk5NkF4L0w1dUtkMEdqQ0FvcEJrR3ZZNU52MzZIajM4RHV2V3pYYjZ2SUMrSHBmUGVRNmZUTWVIUjUzRzRXcWJSWWs3TldqRnc5R1IyYmZnVkJ3Y0grbzI4Mzl5WG01bk85eC8rQzZQUmlJdXJPODZ1N2dRMmJzckR6N3hOWnRvbGxuNzV2dDE5MVdtMTZIVmFJdFl1QXFCcHkvYjQramZFd2NHQmFiUGZaZS9XbFRVT3lCSkNDQ0dFRUVJSUlZUVFRdHhaSkNCTENDR0VFTGVVVTZmZStMWHBUT21haFpSdlh3Vkc0N1V5aHNmMjRqSDVDWng3RDVZeWhrSUlJZjdXa2k2Y3djWE5nNkNRWmxaOXVWbnBiRjcyZzgzMXd0dDNOUWRrQWV4YS93dUYrYmtXeTVoTUpuUmFEY1VGZVd6KzdYdXJNU3I3eHoveXJEa2dhLzJTcnlndXlLdjFmc3g0NFFQS1NvcUFheG15QUR5OGZhdGR0L3VBRVp3NDhEdnJGczVqeGdzZkVMRjJFVm5wU1R6eXIzOWI3R09sdkp6TExQM3lmY3BMUzVqeTlGdjQrQVhZSGJ2UDBIdkp5OGtrY3ZOeWlndnpHUEhBVEJ3Y0hQRDI4NmRWcDU2MDYzWVh6ZHQwNXRkdlBqUnZxMkdqcHJ3NFp3Rm5qdTdGdjBFakFrUENMTWFNV0xPWVU0ZDI4dUtjQmVhMjRvSThPdllhYUZFMlVRZ2hoQkJDQ0NHRUVFSUk4ZmNqQVZsQ0NDR0V1UFdjWEhDZi9EZ3UvVVpRc3VSTGRPZFBBbUFxektmNCt3OHAzN2tlejBkZndERTR0SnFCaEJCQ2lEdVB5V1FrK3NnZWdrTENiR1o0YWhMZWxxbXozNm5SV0krLytabFYyL2xUaDFDSU9zRUFBQ0FBU1VSQlZGazFmeTVUbm42VEp1RnRyZm92cHlZeWY4NHJ1RnlYbld2NnMrOWhNQmhxc1JjVmZPb0ZjT25DR1FEY1BMeHF0YTZqVXNYNEdjK3k4Tk8zK1BiZnoxRmFYTWlZS1U4UUhCcHV0ZXpGTThkWXYvZ3I5SG90RHo3eE9vMmFWbDBLV2FGUU1QcWhmMkxRNnptK1A0S001QVJHUC9RNERSczM1YjVILzJWM1BZTkJ6N0Y5TzhpOW5NYlVaOStoWWFPbVZXN0gwOGV2WmpzcmhCQkNDQ0dFRUVJSUlZUzRvem5VOVFTRUVFSUk4ZmZoR0J5Szk2dHo4ZnpuNnlpdXk1U2hqejlIL3BzektWMzJIYWJ5MGpxY29SQkNDUEcvZCs3NFFRcnpja21NalNidTdQR2JPblpwY1NHL3IxMkNiMEJEUXBxM3NibE1XVWt4WUJsQTVSdlFFUCtHd2JYK3AxUTVVVktZWHpHZXUyZXQ1NnRBZ1pkdlBVcUxDM0gzOUtaaFkrc0FxSU1SNjFuKy9Sd1VEZ29lZXZJTlFsdTBxOW5ZQ2dmR1RuMktQa1BIY1RrMWtaOCtlWldjekxRcTEzRjBWREw1bjYvaTRlWERyMTkvUUdseFlhMzNTUWdoaEJCQ0NDR0VFRUlJOGZjakdiS0VFRUlJOFQvbjNHY0lUcDE3VTdaK3liVXloa1lqNVZ0WG9ENFlVVkhHc00rUXVwNm1FRUlJY2N0cDFPWDh2bTRKb1MzYVVUOG9oRlUveldYMFEwL1F2bnUvUHoxMi9Ma1RiRjArbitMQ2ZLWS8vejRLTytXQjg3SXZBelVySzFnZG5WWkR3dmxUK0FVRW9sUTVXZlVicjJiZE1tR3lhQzh0TG1UUDV1V2NPUEE3dnY0TkdmWGdQeml3WXgwL2ZmSWFYZThhU3QraDQ4M1pwMEthdDZaQm8xQW16bnpSWEdLeHBod2NIQmc4N21FYU5XMUpYbllHQVEwYlZidU9xN3NIRHo3NU9obkpDYmg3ZWwrM3Irby83SVVRUWdnaGhCQkNDQ0dFRUVKVWtJQXNJWVFRUXRRSmhhdTd1WXhoOGM5ejBjZWZBNjZWTVZUdjNZcm5veS9nVUQrb2ptY3FoQkJDM0JvbWs1SDFpNytrdEtpQUtVKzlTYjBHd1JnTkJ0WXRtc2VoblJ0bzBhNHI2cklTRkFvRk1TY09ZakFZTUJvTm1JeEdqRVlEUnFNUm84R0F5V1NpKzRDUktCU1FsWjVNL0xtVG5EdCtnT3lNRkx6OUFuaDQ5anZtc245N05xK2dyTFFZWnhkWEhKVkt0Qm8xcHc3dHhpOGdFQytmZWpXZSsvRjlPN2ljbW9peml4dE9MaTQ0T2lyUmFUVmNpRDVLZm00V0EwWTlZTEY4MU83TmxCVGxreGdiRFZSazR6S1pUQ1JkUE11SkE3OXo0ZlFSVENZamZZYU1vLzg5RTFHcW5HamI5UzRpMWl6aTZKNXRITiszZ3hZZHV0TytlMzlhZGV6QnJGYyt0aHRnVmhNdE8zU3YxZkkrOWVxaktTOWoyOHFmY0haeFE2ZlRjdWJvUG53REd0Wm8vYS9mbjAxSllUNWFqWnFqZTdkeDh1Qk9BRXltaXBDdXpjdCtZTnZLbnl6V2VlYjliMjRveTVnUVFnZ2hoQkJDQ0NHRUVLTHVTVUNXRUVJSUllcVVZM0FvUG0vT1EzTm9KeVhMdnNWMHRjeVI3dnhKOGw2YmdkdW95YmlOZmhDY1hPcDRwa0lJSWNUTmxYZyttZ3ZSUnhrNWFTWUJnWTBCR0RscEptMjY5T2JvM3UyY2p0cERTVkVCeFlYNXJQNzVNN3ZqTkE1clJjKzdSN0hzdTQvTUpROGJCSWN5Y3RKTU92Y2VoS05TWlY2MklDK0g2S2hJODIybFNrVmc0MmFNZk9DeFdzMWRyOWNSSGJVSGcwRnYwZTdsVTQvZWc4ZlNkOWg0aS9hc3RDUk9SMFdpY25LbTU5Mmo4UEtwUjFIQkZWYjk5Q2w2blpiT2ZZZlFlL0FZZk9yVk42L2o3T0xLNkljZXAxdi80ZXpmdG9ienB3N1RySFVuZ0Q4VmpIV2pWRTdPSE4yejdlcjJIZkJ2R016dysyZlVhTjFlZzhhZzFaVFhibnMyTW96OUhSUVdTbGxJSVlRUVFnZ2hoQkJDaUwreStQaDRnb0tDQ0F3TXJPdXAvS1VwVEpVL3h4UkNDQ0dFcUdPbThsSktWODVIdldzRFhIZUs0dUFYZ01mMDUzRHExTHNPWnllRUVPSk9rVHQ5RUtwV0hmQis3Zk9iTnVhTkJwRmNpRDVDeXc0OTdQYWJUQ1lNZWgwR2d4NlR5WVRKYURLWCsxT2dRS0ZRb0ZRNW9WU3B5TS9KSk9IOEtjSmFkOFF2b09vdlE0eEdJNWhNT0RnNjN0QzgvemlXeVdqQXdkRVJoY0toeW4zNVl5RFY1ZFJFdkh6cVdaUUN0S2N3THhkdlAvOC9QZDg3WFh4OFBJR0JnUVFGM2Zvc28yVnJGMUsyYmpIK2kzYmR0REVsSUVzSUlZUVFRZ2doaEJEaXIrMS8rZjNUN1V3eVpBa2hoQkRpTDBQaDZvN0h0R2R4NlQrU2twL25vaytPQThDWWwwUFJaMi9nMUtrWEhsT2VsaktHUWdnaDdoaFZCV01CMXdWY1ZaOHR5VGVnSWQwQ1J0Um91dzRPOWdPbmFzdkJ3UUZxTUo2dHJGYUJqY05xdkIwSnhoSkNDQ0dFRUVJSUlZUVFRdHd1YnQ0M3NFSUlJWVFRTjRreXRBVSs3MzJMeDR4L29mRHdNcmRyVHgwbTc3VVpsSzFaQURwZEhjNVFDQ0dFRUVJSUlZUVFRZ2doaEJCQ0NDRnNrNEFzSVlRUVF2dzFLUnh3R1RnYXZ6bUxjYjVyK0xWMnZZNnk5VXZJZTMwRzJsT0g2bTUrUWdnaGhCQkNDQ0dFRUVJSUlZUVFRZ2hoZ3dSa0NTR0VFT0l2VGVIaGhlZXNWL0I1Y3g3S0p1SG1kbU4yQmtXZnZVSFJaNjlqek11dXd4a0tJWVFRUWdnaGhCQkNDQ0dFRUVJSUljUTFFcEFsaEJCQ2lOdUNNcndkUHU5OWkvdVVwMUc0dUpuYnRhY09rL2ZLZE1vMy9TcGxESVVRUWdnaGhCQkNDQ0dFRUVJSUlZUVFkVTRDc29RUVFnaHgrMUE0NERwc0FyNGYvNkdNb1ZaRDZjcjU1TDArQTEzTXlicWJueEJDQ0NHRUVFSUlJWVFRUWdnaGhCRGliMDhDc29RUVFnaHgyM0h3OWpPWE1YUU1hbUp1TjJablVEam5CWXEvZVYvS0dBb2hoQkJDQ0RPdFJrMW0ycVZiTW5adVZqcEYrYmszWlN5dFJrMVphZkZOR2V0RzdONzRHM0ZuVDlqczI3NXFBZWRQSGI2cDI5UGZoQXkzQlZleVNidDAwWHk3dExqd2hzZTVIWlNWRktIVGFxcGRMaS9uTWdzL2ZjdHF2ekpTRW9oWXU5aHErZFRFV0E3c1dJdFdvNjcxbkRUcU10SXVYVFRmOXlhVHFVYnJxY3ZMcXVnclJhTzIzMThkbzlGSVVYNXVsZHVvU3dhRC9wYU5mZW5DR2M2ZlBGU2paWFZhVGJXUGwxYWp4bVF5MnUwM21ZemtaVit1MGZiS1NvcklTRW1vMGJLM2lzbGtJdTNTUmZKenMyNTRqSlNFV0VvSzgyMzJKVjA4ZTFPT2JiWmNUazNrNU1HZEdJMzJINCsvc3FybW5aK1QrVCtjeWEwVmQvYUV6ZmNVZzBIUDZjT1JaS1VsQVpYSHVmTC85ZlNzWktVbDNiTDczMlF5c1cvcktpNWRPSE5MeHIrWlNvc0x5YzVJcWZGNzJKMG9OeXU5eW5PTWtzSjhZazlGL1E5blZEYzA2ckkvZFE1aXo2MDg3N2tSSnBPSmt3ZDNrbk01MVdiLzZhaElqa1J1cWZJYzRFNVNYSkJYNWVjSW5WYkQ2YWpJMi9ZOXVLYjBPaTNscFNWMXRuMkRRVi9sOWt1TEN6RWFESDlxRzlkL2RxeXByTFFrZnY3djYyUm5wTmhkcHJ5MGhNVmZ2TXVGNktNMUd2T3YramxGM0h6S3VwNkFFRUlJSWNTTlVvYTN3L2ZmOHluZnVwelM5VXZnNnBjR21xaElOQ2NQNFQ1dUtxNGpKNEdqWXgzUFZBZ2hoQkJDMUtWMWkrYVJkdWtpVDc0OUR4ZFh0K3BYcUlYRm43OUQwNWJ0R2YvSXN6YjdDL0p5eU0xTXMyb1BhOVVSQjRkcnY1WFU2M1RNbi9NS1JxT0JwOS85cXRydDZyUWFTa3VLS0MwcW9DZy9sN3ljVEJvMWJVR1Q4TFlVNXVWU1hKaG50WTVTcGFKaG82WTJ4eXNxdU1MKzdXdm9QWGdzNGUyNldQVWYzeCtCUXFHZ2RhZGUxYzd0ZWxucHlheWFQNWRIL3ZWL3VIdDZXOHovOHpmK3daaUhuNkpWeHg2MUd2TjZSL1pzSldyWEp0NzhjZ1VKNTAreDhzZi8wditlaWZRZU5BYUhHbjRPT1BUN2VuYXUvNVZacjh5aFFhUFFHbTlicTFHVG1WcTdRRDlQYjE5OEF4cGF0Q1ZkUEl0ZWJ4bkE0Vk92UHY0TmdpM2FUaCtPWk1QU3J4azM5V2s2OUJ4UTVYWjBHZzJwaWJGV0FWYlo2Y2tjM3JtUnNKWWRhTmFtRTFCeFFXNzdxZ1dVRmhYU2ZjRElXdTBQUUc1bU9ndm12c0dZS1UvUXZrZC9sbjM3SHhxSHRhTGZ5UHRRS0d6L0huai85alVjMjdlZEo5LzZBaWRuRnh2OWF6bTZaeXN2ZlBTVHpmN3FGT2JsOE5XN1Q5TjMySGdHalgybzF1dmZTaW54NTFtejRETkdQRER6VHozMzdUbHpaQys1V2VtMDd0eTd5dVYwV2cyTFAzOEgzNENHakp2Mk5JNk90aThWYlA3dGU3SXpVcGowejFmd3FWZmZxajgxNFFLTFBuK2JXYTkrYlBmNFVpays1aFRiVi83RVM1OHNxdmtPM1dSYWpab0ZjOStnYzUvQmpIN284VnF2YnpRYVdmSERIRUpidE9mK3gvNWwwWmNjZDQ0bDg5NmpRODhCakp2NjlNMmFzdG5GTThmWXUyVWw3YnYzdzhIQnFjYnIvZC9URTJuVHBRLzNQZnI4bjlwK2NVRmV0Y0dFRGc0T2VQbjZXN1ViREhybXZmVUVReWRNcDEyM3V5ejZVaE5qV2ZUWk80eVo4amdkZTkxZDdUeHU1YkZYb1hDZ1dldU9Wd01ScXcvTWNYWnh0Yml0TGk5ajdjSXZDR3ZkMGVyNVlUSWEyYkQwYSs0YVBvRUdqVUxadHVJblVoSmlHVHYxS1VMRDI5WnFmMjZXMHVKQ2ZwNzdCa0ZObWpIdDJmZFFLQlEzTkk1T3E2SGdTamI1dVZsY3ljNGc1M0lxL1liZmg3ZGZBSkdibDlOcjBCaWF0bXh2ZHc2cmYvNk1RV01lcEZGWVMzUDdwbCsvdzhuWmhXSDNQUUpVdkw1ME9xM1YrbzZPU3ZQWUduVTVwY1VGVmM3VnAxNERpL092U2lmMlJ4QzVlVG12ZmZZTFN0VzExMWQrYnRZTkJYc0hob1RaUGE1ZVQ2dFJVMVpTVk8xeXJ1NmVWcyszbThsa01ySDh1em40Tnd4bTBqOWZzYm5NOFFNUjdOMnlrcW16M3lHMFJic3F4N3RacjFON0RIb2RpejUvaDVEbWJSaHk3OE0xV2tkZFZzcWhuUnZvTitKK2xDcVZWZUNraTVzSExxNXVyRi84RlFvSEJ5Yk9mTkdpdjZ5a0NFZWw2b1llaDV0NTNwT2JtVjZqNTh6MWdwdUdXejBmVFVZam0zNzlqdUVUSHlVZ3NMRkZYMmx4SWR0Vy9FUm9pM2IwR0hoUHJiWjFQYjFPaDE2dlJhZlZvdE9xMGFqTDBhakwwYXJMS1M4clFWMWFRbGxwTVQwSGpjYk4zYk9HWTJwUmw1WGU4SndxdVhsNld4d0xJamN2NStLWll6ejdmOStoVkttc2xzOUlqbWZEa3E4cHVKTE5nSHNlcUhiODlLUTREUHFhQitDcm5KMEpiQnhXNCtVMy92SXRoWGs1UFB6TTJ6VmVaKytXbFhUcU13Z3ZuM3FVRk9aYnZBZXFuSnh4OS9UbStQNEk5bTFieFl0ekZsaXNheklaS2N5L2dvOWZRSTIzZHlQaXo1MWc1WTl6bVREak9kcDBzVDZYWGJ2d0MzS3owcG45L3JjMmorWFZpVGx4aU5VL2Y4cURUN3hHODdiV24zbnQwYWpMU1UrS3MvcHNkU1U3QXlkblZ6eTlmVEhvZFNUSG5hTnRsejQxR25QdGdzL1I2VFJNbmYydTFmdXYwV2hFVTE1R2FVa2hKVVVGbEJVWFVseVlUMWxKRVkzRFd0WnE3cUx1U1VDV0VFSUlJVzV2am82NGpuNEk1ejVES0YzMkhacW95SXIycTJVTTFRY2k4Smc2RzFXYnpuVTdUeUdFRUhjMDNlenhkVDBGSVNyTS91U0dMNmJkQ2ZRMkx0UUI5Qmw2THdzL2ZaTzlXMWJZRGM1d2NIQTBCL0JjUEhPTTVMZ1l1OXZwZjgvOU9MdFVCSGFaVEtZcXZ3eStlT1lZMjFmK2JOWCs4bjhYVzF6UU9SQ3hsaXZaR1FBYzI3ZWRidjJHVzYwRGtCUjNqbCsvL2dDRGpZdklvUzNhMGlTOExjZjJiZU5neEhxcmRldlZEK0xKdDcrd09XNWx4b08yM2ZxU2toQ0xrN056dGNFVlViczJFZEs4RFlFaEZSY1B2bno3U2FzTVgwKy8reFZscGNWRVIwWFNhL0FZYzFhYTVMZ1lOR28xWHI3MXlNdTVsbDNIMFZHRnQ1LzF4WHg3VkZjdm1wcE1KcHExN2tpL0VmY1J1V2taNTQ0ZFlQcno3NWtmcDZxMDY5NmZ2VnRYc1dYNWp6enlyMy9YK0RWVWNDV2JSWisvVFhCb3VNWEZXM3V5MHBOcDA3azNveDc4aDBYN3FwL21XdjBTdk5lZ01ReWRNTTE4dTZ5MG1OL1hMa2FoVUxCbnl3cGFkZXA1UTRGS0hYc05KR3IzWmlMV0xqWUhaRVZIN2VGeVNpSVRaNzEwUTJNNktpdStZallZRERnNktna09EV2ZQbGhWa3BsM2kzdW16Ylk3WnFtTlA5bXhad2NHSWRRd2NQZG1xUHlVK2htYXRPOTdRZkFCek5vZS80dkd3UWFNbW1Fd21kcXhlU0xQV0hWRTVPVmU1Zkh6TVNadnQzbjRCQkRSc2RNUHpVRGs1RTk2dUszdTJyRUJkVnNMRVdTOVp6U1h1N0FuT0h0dFBzemFkN0w0dUw1dzVpcGV2di9sNFVWUndoZlRyTWcrRU5HOURZbXowMWN4VUZ6QVlERVFmMld2dWI5cXlQWjdldnViYmV6YXY0UEN1alRlOFg0MmF0bURLMDIvWjdhOThidFEwWVBPUFVoTE9VMTVhWWpPWXJrbDRXOExiZFNVNmFnL0JUWnJUcmY4SW0yTmtwbDBpL1ZLY3piNE9QUWRVKzV5d3hhRFhvZGZyYXhVbzhNZDFDdkp5N0daWGF4QWN5bzdWQysxbVVxbms2ZVBIYy8vKzNxbzlPZTRjSlVVRk5wK3pqWnEySktSNUszYXNYa2lURnUycXZkaDdLNCs5Q29VRGIzNjVuSGx2UDFHakRDRXZmUFFUYmg1ZTV0c25EMFNnMVpRejRKNkpWc3RXenJYeUF2aUlCeDVqdzVLdldUcnZQWVpPbUU3UHUwZFZ1NzJiemQzVG01NEQ3K0ZBeERwT0g5NU5wOTZEcWx4ZVhWYkN3WWoxbEJRWFVsWlNTRkYrSHNVRlY2emUrNVVxRmMzYmRNRzdCaGZ1S3k5Zy8zR00vTndzWE56Y3piZlhMcHBIY1lGMXNMbUxxNXM1eVBOQzlGSFdMLzZ5eXUwOSszL2Y0dVhyajlGZ1FLZlRWdnVhMmI5OURhY083YXAyUC83bytROSt3T1Bxc2Uzc3NmMDJBK1VCM0R5ODJMRGs2MnJIRy8zUTQzVHVNN2pXODZqMDlmdXphZCs5SC8xSFRtVEw4aCs1a3BYQjFObnZtUHN2WFRoRFhzNWxSai8wVDd0ajlCa3lqdWpEa1p3K3ZMdmFnS3liOVRxMXgyUXlrWjRVaDRlWFQ0MldyOWhHRW9kKzMwQktmQXdUWjczRWwrODhaZEUvN0w1SDdMNE9UU1lUYXhaOFRsbHBNYk5lbVdNMzROeWVtM25lczN2VGI2UW14T0pmZzNNQWpicU16TlJMRnMvSG1vamN0QXl0UmsyanNKWWt4a1piOVRkdDJjN2lQdmg5M1ZMT0hOMkxRYS9EYURCaU1PaHFsUzB5dEVVN3UwR2JmeFI3K2dockY5citQRk1iejd6M3RUblFYRjFXU3N5SmcvUWVQTlptTUJaVXZNZTM3dHliczBmMzAzZm92ZFUrcjMvNzlrUGMzTDFxZEw4WDV1WGc2S2kwK3puTmxwekxxVnpKU3EveDhxWEZoWnc4dElzVEJ5S1k5UGlyUkt4WlRITGNPWE4veXc3ZGVlQWZMOXRkZjkvVzFSemF1WUYvdmo3WGZMK3RYL0kxNTQ0ZjRJV1A1blB4ekRIV0xmcVN5WSsvWnZQSFBUVjE1dWgrbkp5ZGFkYW1vMVdmdXF5RTVMaHp0Tzh4NElhQ3NRQmFkZXFKWC8xQXpoemRkMU9DbXZadVdVbmMyUk84K1BHQzZoZStUdXpwSThUSG5HVEkrS25rWEU1bDYvSWZVWmVYb1M0dlEyTW5nNlpTcGNMTnd4dEhSeVhOMjNiaDBvVXpOck1hT3J1NGtwcDRnY2hOeTZ1ZGg3T0xTNTMrVU9MdlFnS3loQkJDQ0hGSGNQQ3JqK2VUYitNeWNBekZDK1ppdkhveHk1Q1JUT0djRjNEdU9SRDNLVS9qNE8xWHh6TVZRZ2h4Si9KZlZQc3Y2WVc0RldvZXhuTG5LU25NNTdNM3FyNklFN1Y3TTFHN045dnM2OUozcVBraVVNN2xWQzVFSDdFN1R0OWg5MTY3WVRKQk5SZGxGQW9IWHZwa0lRQWJsMzdENVpRRWl3c3VTUmZQc24vYmFub05Ib1BSWUdEbnVxVTBDbTFCdzhiV0FWRkdnd0dEWHNmSVNUTUphTmdJRnpjUDNEMjljZmYwc3JndzR1YnV5V012ZjJTK3ZXZkxDcnNCQUZBUmxPUGZJSmg2OVlPWTkvWVR1SHQ2TS9QbE9YWURBeXBLM3kyaFFhTW16SHJsWXdBMG1uS2F0ZWxNU1BQVzVGNU81ZVRCblRpN3VOSysrMTJjT3J5YmpyM3U1dXYzWmx1TTg5UEhyMXJjRGdoc3pPTnZmR3Azbm45VU9UK2pRWTlTNWNSZHd5Y1ExcW9EeVhIbnpNRllCVmV5U1VtSXJYS2N3SkF3OURvZDBWRjdVTmo1Z2wrbFV0bk1PdFN5WTQ4YS9hcGZYV2IvNG42L2tmZlRlL0JZOG5NeStYSE95d1FFWHJ2SVpqUWFXYnZnQ3d4R0ExT2ZmWmNWMzg5aHk3SWZHRGZ0bVZvRkhKMDV1aGV0V2syRDRDWTRLbFVjMzdjRGdMM2JWdUhsVTQvU29nS083OXRCUUdCalFwcTNydkc0U21YRkJhbks4aUVEUjAvRzFkMlRYUnQrSlRzOTJTTGpTU1gvaHNGMDZUdlVISVI0dmVLQ1BES1M0eG56OEpNMW5zTWZWV2EyY1hDb20yekpNU2NPVWxKRlJwV0dqY1BJejhuaytMNGRPQ2h0ZjBYZk9Ld2xnWTNEK08yYkQyMzJkK3MvZ2hidHUxbVZUTDJTYzduaW90dkJuUmJ0M240QmhMWHFZTkhXLzU2SkdFMUc5bTFkeGRibDh4azc5ZHJGYVhWWkNadC8rdzZmZXZVWlAvMVp1eGVmNDg0Y3g4dkhqOU9Ici80NENoTjd0NnpFWU5CVFhKalB3OCs4emFsRHV6Q1pUSlFXRmFEWDZjekJEY2x4NTNqd3lkY3RBckwwZWkxYWpacmVnOGVpY3E1OVlKSzNqZXhNMTZ2TVZxRlUycjdnV3AyWTR3ZFFxcHpzWHNRYk0rVUpGbjMyTnM1VlpHTzhkT0VNdjY5ZFlyT3ZaWWZ1TnhTUXRYUDlMMFR0M213VjdGdVZ5TTNMT1JpeDNoeFVWSGdsbXdNNzFnSVZHWThNZXIwNUlLWmp6NHJNVlNITlc5Tjc4RmliNHgzZnQ0T3NqR1NiZlJkT0g4WGJ6eC8vd0ViWFBWZXVDV25XbXRLaVF1TFBuVUNsc3R6LzRLYmhWaGtENGVZY2Uzc012SWNCb3lveW5heGI5Q1g1dWRkSzk0VzJhR2MzWTllbEM5RkVSKzJ4YU5OcTFCemF1WkgyUFFaWVpadXA1T1RzZ3ZIcWM5REYxWjJKczE1aXo1WVZOTFp4blB4ZjZUTnNQTW54TVJhQlpmWW9WVTRjMnJVUkZ4YzNQTHg5Y2ZQd29yeTAySnpKeXFkZWZYejlHK0R0NTQ5QzRWQnRXYW1VaEZpeTA1UE0vNzgrODBobGlkNnp4L1lUMXJyaXd2encrMmRZWklpTTJyMlpJemJPNndhT21vVHpkY0ZjQUpkVEVpd2VzNU1IZDdKbCtZOVdRWFcyZVBuVTQ3R1gvbFBsTXBYT0h0OVB4QnJMMHNCbmorMGo3ZEpGVEthSzU2T1RzNHM1bUhuZ3FFa0EzRE5wRnA0KzF0OVpxc3ZMcWcweXEwNTJSZ3A1MlpkcDByd05KcE9KQzlGSDZkSjNpTVV5aDNkdHBFbDRSV0EvUU56WjQ2eGJOTTlxTEoxV3k4VXp4L2prcGVrVzdXR3RPOW5Nd25jelhxYzNTNVB3dGt5YzlSSXI1LytYaForK3hjeVg1NWdmaDhWZnZGUGx1Z2NqMXBGMDhTeVRIMysxMXNGWWNQUFBlM3dER3RLK2U3OXFseXZNeTZsMXBySzB4QXZtYzRoZDYzK3h1Y3dmTThrMWF0cUN3cnhzbENvbmxFcFZ4VitWeXJ6TTNpMHJDVy9YbFk2OUJ1THM0b3F6aXh0T0xxNjRYUDFibTJEaXNOWWRtZkhDQjNiN0U4NmZZdStXbFV5YzlWS1ZBWHNlWHRmT1BZNGZpTURCd2NHY0RVeGRWc3FYNzFnL0hnYURBWVZDd1dldno3Sm9Wem03MkF4R2JoVFdnc1pocmFyZHA0VHpwOGxPdC8zK2ViTzRlM296N2RsM1dUcnZQUlo5OWpZVFpqekhpSW1QQXZEN090dm5KSlZTRW1MWnUzVVZmWWFPczhpV21wb1lTMWlyRGppN3VKR2FFSXV6aTJ1TkErdXVaeklaMFdvMHFNdEt1Umg5bEk2OUJnSUtjMUNTazdNekNvVURaNC90eDJnMEV0YXFnOVg1YitVK09sNDl2MHVPajJIWnQ3YVAyM3FkbHBMQ2ZPYThNTldxcjdyQWZrd21UQ2FqK1RpUWtoQkw0N0NXdFFvUUt5MHVaTXV5SHdnT0RhZm53RkdrWGJwSVNrSXNQUWFNeE1lL0FTNnViamk3dXFOeWNpWXg5alN0Ty9XaWZsQ0lWY0RtK2lWZjJReFVEZ2hzek9pSEhtZnd2ZGMrWThTY09FUjJSZ29EUjAreVdMYXVQaXY5M1VoQWxoQkNDQ0h1S0tvMm5mSDdjQUhsMjFkYWxUSFVuajZDMjMyUDRqcjAzbW92bWdraGhQajcwQjdmano3cEl2cVVlRXpsMXI5Q0UrSjJZc3hNeFZCVWlPSVdsalNwWk5KcG9mcHFQdjl6LzgvZWVZZEZkZWJ2KzU2aERiMTNGRlN3b21MdnZjY2VvNG5HR0tQcHZXZXptOTFOTm0wM2JWUGR4RVRYSlBZV2UwY1JGUkVWRUNraW9JRDAzaG1tL3Y0WTVzQmhaZ0FUelhkL3UrZStMcS9MZVUrWk00ZjNuUFBPZko3M2VRYU5ubkxiczNMM2IvcVg2UFdZNlFzWk05Mnk4MTF4WHJiZ0VxTFZhbW1vcXhITk1BYXdVemlJQkZWMkNudTBHalUzcmlVeGJNSk1RVWhUWGxMQXJuV2Y0UmZValVsemxnS0dRc2ptTmUvejhFdC93OU1ud093eGRPODlBQTl2ZjdQTG1ob2JzRlhZaTM0d3Q3V3ozQ2Z5c3pNb3ZIV0RxUXNmd3RaT3diU0ZLOWkzY1EzSGR2MW8xcWxBMWFSa3o0WXZzYksyTm9ubDZocmFoK0VUWm5GaXowWUNtbDBSK2tTTTVPTHBJOVJVbHZQY080YW9qNSsvZkljSG52eURTZEc2ZFp4S2JWVUZhOTQxSHdWcHhDaXUrUFFQcTAyV1JSL2V5WUFSRXdrTUNldDBNVE0vMjdKb3pkN1JxY01ZdUYrTGxkd0tPNFU5V1dtSldOdlkwTHRWTk9UeDNUOXk0OW9WRmovNktzR2hmWm56NEZQcy9PRlRISnhjaENnbkk4VjUyU2diNjZrb05ZZ0tDbk96YUt5dnhjTW5nS2o5VzZtcUtCWFdiZXY0Y1dqYjk0QkI2Tk0xdEEvSmw4NVNXVnBFUnpRMkdtSmpzdElTUkFYVmlKR1R1SmwrbGV5TUZNYk91SmVvZzl1b3FXZ3BudWgwT214czdFVE9JQkdqSnBPZmZSMjlYazlGU1NIbkkvZVp2SitYYjFDSDE3aE9aM0JCNHYvSUlDdm0rRjZLOHJLeHNXM2ZQZUgwb2UxbTIxVk5TaWJQVzRaL2wrNDg4MWREUWZ6VS9xMFU1ZDFrNlZOdkFnWXh4NzZOMzVDWmtpaDZINDFhSlRod0dWR3JtdWcvZkx3Z3lMcCs5WkxnRk9YZnBSdkJvWDBKN05aVEpFUzlFaHRGYlhVbEUrNVpRbTVXaTJPZ25iMmpFSytXZlQyWjhwSUNYRDI4aUc3K0xBc2ZlWkhuL3JhRzg1SDdPSDlpSDRFaFlZSUxTMUpjTkVkM3JHUEZDMjhEOE41ejRxSlFhMFpQbTI5V0pGR2NuMFAyOVdUQ2g0NFZ4YUIyRnFOQTVOY1VvRlJOU3BJdm5hUFhnR0hrWnFaYWRPalE2L1VjMnZvOWg3WitMMm9QRHV2SEEwKzJpRkJiaTZmaVRoODI2NmI0ZXhJYzFrK0lLRHE0WlMwWktaZEZCZWFzOXhOeGNuR25aLytoZ0tGUTcrem15YkFKQmlld2pPUjRzNElzalZwRjhxV3pEQm96RmExR3c1RWQ2eXdlUStTZWpTWnQweGV0TkN2SXVoTlkyOWlnc0hkRW96YTROTFYyeC9IdzltZkE4UEZtdDFNMjFwc0lzdUtpRHRHa2JHVGk3UHZSNi9Wa0pGOG1MSHl3U0x4aFkydEhVNU9TdXVwS2FxcktxYWtzeDk3QmlaVExNWnlQM01lQ2g1L3ZWTXpkN1hEaldoSTd2dis0dy9YYWM1enAwU2VDK3g1OUJXc2JXOTc4NTJaUjRYblgrbitTazVIeXE5eWI0czhlNTlvVmcwUG54ZE9IUk5lbFdtVndQVDI0NVR2aEhtSmphNGZDdmtWb1pVbFlPWERrUkZ6Y3ZTZ3J5c2ZLeWdwM2J6K1M0cUpOL21hZFJTNlhkOXBkeUp3ejV3TlBHdTdieHNrRDB4ZXRGTTZYMFpVdU9Ld2ZYbjZCRk9Sa0VoZDFpQ2tMSHNMWjFaMjY2c3BmZGN5dHVYYmxBbklyS3dLQ1E3bDFJNTI2NmtxUlNLUTRMNXVzMUVSV3ZQQTJlcjBPdlI1ME9pM0t4Z2FtTDFxSmZRZUNxbk5IZDZOV0tkdGQ1eitGc1BEQjNQL0VHOVRYVkFrT3I5RCtNeUh2NW5XaURtNWp5b0xsdCtXbzgzdU9lMjZIeXRJaUxwMDVocjc1aTF6NmxUaXF5MHZwR3RxYjRMQndmdm54U3p4OUFsang0anNpMFZWRzhtVisyZkFGZzhkTU0zR0g2ajF3dU1VWVptVmpQZEdIZHVEdEgzVGIwZWZtY0hCMHhxR2I1VDVwSEFQN0JZV1lqVnB1aTFyVlJGelVJVVpNbW9QQ3dkRVF6U3N6aUNFSGo1bEtseDd0VDFLNGxuaUJtK21tTG1ML2liaDcrZkxRQzIrVEVCTXBQTXZCY045cTY3NXNwTEcramowL2ZrRlkrR0FtelcxeGQ2dXJxYUt5dEloeE14WUJCbUZTYUwvQkZoM0cycU8wTUkvdlBuaEZlQjEvN2dUeDUwNElyMWUvL25jQ3V2WWd2bGtvYU9sNVpWd1BBTDBlVlpPUzRSUHY2VlEvQUxoeUlVcDQ5bGhpejA5Zk1YcmFmQWFQbVViUnJadlVWSll4ZkdMbkk5KzFHalU3Zi9nRXJVYk52WSs4S0hKc0hUSnVCbDUrTGVNZFpXTTltNzk1aitEUXZtYmQ4NTc4NDZmb2REb0tjMit3ZWMzN0xIajRlWHIwR1lqY3lncUZ2U05CM1hvSzYxNktQa3FmaUpFV1JmVVNKK2VpR1FBQUlBQkpSRUZVZHhkSmtDVWhJU0VoSVNIeDM0ZU5qUkJqV1BmajU2Z1NZd0hRS3h1bzMvUTFUV2VQNHZUUWMxaUh0Vyt2TFNFaElTSHgzNDIyS0kvYWY3MkhKdHNRcTJNZEhJcE00ZGpCVmhJU0VpTCs4OUxBOEFrTXB0Y0E4d1VCU3h6ZWJyazRiSTdJdlJ2SlNyc2l2TTVNaVNjekpWNjBUdGNldlhuNHBYZEZiVGV1SmRHa2JDQzhlVVo3Y1Y0Mm03NTVEMXVGUFE4ODlhYndBL2JTWi83RVQ1Ly9sZlVmLzVFRkR6OXZ0Z2hUVTFVaExoN0paRUxNVTNGK1RxZGlnb3hjUEgwWWdMNkRSZ013Y09RazBoSmppVDkzbkY0RGh4SGFKdjc3eUk3MWxKY1VNUGZCcC9BSjZHcDJuOWVUTHRKdjZCakR1UWp0dzBQUC94WGZvQkJrTWhuUmgzY1FFQnhLMTlDK29tMnNyS3hGUCtJYlprc3I2VFZnR0YxNm1KOWRYcENUUldwOERNTW4zaU9LTmpMaUV4Qk10NTdoOUJvd3pNeldlaXgxWXExV1kxSVV0K1JHbFhIMXN1Q3cwQjdtWmpDM0pTMHhscDc5aDZHd2QwQ3YxM040K3c5Y1BuT01xUXNmb25mRUNBRDZSSXhrMXYyUGNuamJEOVJVbGpOMytWTkNBZmpvcmcwaWNlQytqV3NBUTlUUk0yOS9iWEIwYXlidTlDSE9ITjdKSzM5dkVZR3MvK1NQd3Y5VDQyTzRtWDYxdzJNMmtwVjJ4V3pVcDF3dVoreU1lNmt1TDZHOHBKREtzbUpVVFkzNEJvYVlyTnRRWDh2RjZLTllXVmtURjNWSWFOZnB0R2pVYXF4dGJBZ2ZPcTdEd3FSZTkzOGZXUmdjMWxjVUI2WFg2NmdxTDhYZHkxZG8wK2wwVkZlSTJ4cnFha1FDUTZQd3NqQTNpMzVEeHBnSU1VUDdSUWpGZm9COVAzOURXWEUrcTE1dGNkYjYxN3N2NHVEWUltN2F1ZTR6azhKYlRxYjVtTmEyb2pIL0x0MTU5STEvQUFiUm83bDdYWk95Z1poamV4ZzdjeEdSZXpZS1VXVFZGYVdvVkUzc1d2OVA0WnpFSE4rTHNxR2U4S0ZqemI1L1cvSnVwSE5zMXdaQ3d2cTFLOGpLdTVIT3BtL2VNMmszdXFkZGlEckk1YlBIMm4ydlJhdGZGdDMva2krZHBVblpRSitJRVhqNUJUTGVUQ3hkZTdpNmQzeGZ6a3E3d3I2TjdjZVhmZmpTZzREQndhbDFIL3U5dVo1OEdXLy9Mb0lneXhKcGliRW9HK3ZwUDJ3Y3RuWUszdmowWjBvS2N0bjM4emNzV1BtOGlkaEtyOWV6WmMzN2hJWVBZZmdFeTBYT08zbnZ2Wm1laEtwSithdkZBblhWbGNRYzM4T29LWE54OWZBaStkSlpmdG53QmNNbnpNTEcxazRRWHpVMjFIRWw5aFJYWWs4SjI5clpPK0RtNFkyTHV5Y3FwUko3UjZkZmRReVdjUFAwWnVTVXVSYVhaNlVta3ArZHdlaHA4eTFHY0xXKzcvemFtQ2h6TEhqNE9Xb3FsL0xGbjU5aTBhcVhSUUtCbjc5OEI0V0RJNHNmZmZWWDczL3Z6MS9qN09yQmtzZGZ1eE9IKzd0UVhWSEsxWXRuR0R0amtjZzk4TGR3TFRFTy95N2RzYkcxNDFwaUxISzVuTUNRTUdINXFRTmI2TmwvS01GaC9iaDY4UXhSQjdZeWFxcWhhTy9tNlUxV2FpSVQ1eTYxNkhSMTg5b1ZpODUrZC9JNnZWUDA2R01haFdhSm1zb3lkbnovTWVGRHh0eTJrT0Z1am51cXlrdEl2blMydzJObzdUcG5wS21wa2FLOEZ0Y3M0N2wzY2ZjazhmeFhOTmJYOHNpckg0aWVzUldsaFJ6YTlqMjlJMFl3Ni81SE8vN3d2d1BuSS9jSmJxK3RNWDdtbjc5NDI2enI3Y3dscTBYUDlrdG5qZ0l3Y3NwY3FzcExXUGZ4bTh4YVloaUgrWFhwenMxclZ4Z3hhWTVaNTJJd2lHYXFLMHZOTGl2SXpxUzZ3dFRKcVMwMWxlVy8yNWpWemRPSFNYT1hkbXBkclZiRGpoOCt3ZFpXd1lLSG54TUpqRzlscFNHWHkrblpmeWpLaGpwS0MyOHhmdGJ0all2YU1uak1WSUs2dFRoR0Z1Um1jU242Q0dDWUJGQ2NsODJvS2ZQbzBrUHNLcG1SSEU5Q1RDUldab1NWZlNKR2R0cjVOemNyamZvYXNjTnRRMTBOTzlkOXhxRFJoa2hmV3pzRnAvWnZwZCtRTWFRMTE1eWlEbXdsK3RBT1lZeDVkTmNHRTlleDZZdFdNbURFQkhaditJSmJONjZ6OUtrM1RZUmltYW54b210VG8xWTFIOWMxazJzNU1DUk0rUDVnZEdXMVU5aWJuY3lRbjUxQlZYbkpiM0lmbHZodFNJSXNDUWtKQ1FrSmlmOWE1QjQrdUx6MEFhckU4OVJ0K2thSU1kVGtaRkQxM3ZQWWpaMkIwOUtua0hYQ2xsMUNRa0pDNHI4THZiS0J5amRXQU9ENDRMTW94czFBWmkrSnNTUWtib2VHWHpiUXNPZW5qbGY4TDJUVy9ZK2hhbzVRK1BkbmI5RnJ3REJHVDUwdkxOKzc4UnRrWm40UVRrdUlKYUJyRDd6OWdraUtpK2JJOW5VNHU3cno0TE52aVlvZURvN09QUHppMzlqeHd5ZHMvZlpEd29lT1pjSTlTL0R3YVNtSS92ekYyNko5RzR2YzJkZVR5YnQ1blNuemw0dVdXMWxiVTE5WGc2cEpLWnBoVzFxVVIvS2xjd0RZMmJlNGFOM3p3T09jMnIrVnJtWm1oWGZ0MFJzcksyc2lSazAyZTM3S1N3b29MeW1nVzA5RFpJVk1KaWVrWjdpdzdHcGNORHFkam85ZVhTSGFydit3Y1N4NCtIbVQvWVgwNm0reEtKOGFIME5xZkF6aHc4Ymg3UmRrZGgwQU95dXhROWkxeEF0RUg5N0I0a2RmeGQzYlQ3VHMySzROWkdla3NPU3gxem8xbzNySXVHazRPbHVPUkRFU2RXQnJ1OHVyeWtzb3pMM0JoSHZ1cDY2bWl2MGIxNUNabXNEVUJjdE5pb0JEeDgxQVllL0kvazFyK1BiOVZ4Zy82ejRHanB6RWtzZGVRNmZUY3UxS0hBZTNmTWZETC80Tkw3OUFiTzNzVFlyb3hxSks2NW5aclZueStPc2RmaVl3T0E2OS84SURqSm84bDhuekg3UzQzdndWendHd2IrTTNGR1JuaWdSRFJoSmlJcW11S0dYa2xMbE1XOWpTUDlLVExySjk3VWVzZk9rOS9MdDI1K3JGYUJQM0lkRXhOUXV5emg3Wnpma1RwbTRUUmh3Y25YbnViMnM2L0l5M2k0dTdwMUFjTWNaRG5UNjRqWnJLTXA1ODYzT2h5SDRsOWhRSE5uOUxqNzRSREJzL2s5QitnNURMclFnTUNjUFp0U1c2cXF3NG44cXk0bDh0RnFtdHJzVEJxYVdRL3RSYi94UWNzbHFqMCtuNDE3c3ZHdTQ1elRGdWJURTYwdVJuWjVDVGtjTENsUytnYkhaSlF3OEtCMGN1bkR5SWxZME5ROFpPNDhxRjA2aWFEUGRMdVZ4T2NYNDJBY0VHOTRLMGhQTjRlUHVaamVuNnJUZzR1OUIzOEdpVDlzYjZPdEtUNHZBTkREWmJIQWZEK2M2N2tTNFNaZXAwT21LTzd3RU0wVVFlM3Y2TW1qS3ZPZHBQamNMQnZJaW12cmFha29KY3VvYjI2WlR6a2JkL0VQZmMvNWpaWlJrcGw4bElqbWZHNGxWWXlhM3V5bm03RzV5UDNJK1Z0UTIrZ2NGQ200dTdGdzMxTmV6WjhDV3JYdjFBZEI5S3VoQkZWdG9WSWthMTc3aDBwKzY5QUtrSnNYajVCZUliWkw1UGRNVGhIZXV3ZDNCaTlMUUZhTFVhb2c1c3hTZWdLOEU5dzRuY3N4RVhkMC9jUEgwb0x5bkF5ZFdkU1hPWDR1cnVoWXU3MTIxRmRmMGFQTHo5bVhDUCtlc1pESzZhK2RrWmpKbStVT1ErOVh0VFcxVkJXVkcrOE5wUWlCWWZ6NjAyOGNNRk9aa2Q3dmRPYUJ5cUtrck5SbHVaUTl0QlRPUHZUWk95QVRkUGIwTDdHUVFvZXIyZW9lTm1DUDB1S3pXUnJOUkVudmpUWitoMGhnaGJOMDhmSWtaT29tZjRFRTd1Mjh5dHJHczRPTHVhblArMktCc2JVTFNKYTcyVDE2azVkRHFkRUd0bURtdHJheUhDN0ZMMEVicDA3eTFjNXhuSmw2bXJxUUpBb3paMUIxSTFLZG42M1Q5d2NmZGk5dEluYnZ2WTd1UzRweTArL2wwRjBWeDdWSlFVbUZ3bmZrSGRlT2o1dndyanQ2RVRaako4d2l6eWJxUnpZcy9QaEE4ZFMxbmhMY3FhM1lBQlRoL2FnYlcxRGIwSGppRDl5Z1dzckcxRUFrcWRUb2U2T2FXaUxVWWhpVmFydGZpM3NyYXh1VzEzd0lhNkdxb3JTcG16N0NsUmU5N05kT0xQbldEb2hKa2lNWHAxUlNtbkQyMUgzVXJZVWxkVHhka2p1NWk2Y0FXMmRncU83ZHFBWG0rSXhIdmgzWCtSbm5TSnBMaG9mQUs2Y3Z3WHk5OTdGZmFPNUdTbUV0eG1za2xvdjhGQzVHcDdwQ1djTnp1cG9UTzAxLy9sY3JrZ2xyeHhMWW1teG5yQjdiZncxZzBoenJLcXJOanNtT0xJOW5VVTUrZnc2R3NmbXJqL3FWVXFSa3llaTcyakU4VjUyZlFhTUV5NHoveGF1dlRvSTNLbXRMV3pFd1JaMFlkMzR1enF6c1E1RDVpNGNGV1ZsUUFJMTNwcnN0SVNxU3dyN3RUN1YxZVVDbEhzUm9yemM4akpTR0hrNURrQVRKaTloRjgyZk1uNUUvdTRjaUVLLzY3ZEdUYmU4RDFWMlZqUHNWMGI2RGRrTkNGdGpBQUN1NFZ4SytzYTF4SXZNUGZCcCtqUk40TGtTMmRGamxoUkI3YVpGZWExZFpBRW1MbDRsV2hDUjN1a1hENkhoN2UvNEhBcjhmc2pDYklrSkNRa0pDUWsvdXV4alJpRlI3K2hOT3pmU01QQnJkQThFN2pwN0ZGVWllZHhYUHdvaWduM1NER0dFaElTRXY4anlBQnRRUzR5aFQxdWYvb1NLNk9sdVlTRXhIOEZwL1p0RnFLek9vdXlvYjdWLyt1bzZPQkhXMnRyRzZHWW85VnFjSEp4RnhWeHJhM05GeFV5VXVMcFAzdzh4WG5aN1B2NUc3cjM3cytrZWN1b3JhN0V4ZDFMdEc1cDRTM21MWCthcTNIUnhKN2N6NUN4MDBXQ3JFZGVlVjl3eEFKQUp1UHF4VE1jMmY0REx1NWVKdEZCWGJyMzRzTEpBM3o2aDFWWVdkc3dkOW1UOUJrMGl0TUh0b21FR1RxZERsVlRJN1oyQ21iY3Q3STVzc1p3ZmpScUZjckdlbnBIaktCM3hBaVVqZlhJWkhLVFl2TDFwSXZZS2V3SjZ0YVRFM3Myb3RmcFVOZzdNSGJtSWc1dStRNmRUa2ZFcU1taWFLaVQremEzZTg0dFlSU1hxVm9WSTNSYUxiZHVwcHNVUll5a3hzZnd5NFl2OFBidmdxMlpRbmlmUVNOSnZuU1dIejU2Zy90V3Z5S0l5Y0FRYTJLY1NhOVdOZEU3WWdSVjVhVkNRYTg5ZkFLNklwZkxoVGlhb0c0OVJaRkJHY254eUdSeXV2VG94ZjZOYThqTlNtUGh5aGR3Y2ZPa3RycFM1SlJSVlZHS200YzNxMTc1Z0FOYnZ1UDYxVXRFakpva3VJUVppMi9WbFdVRWhvUmlaVzFEVGthS0VPTUNoZ2dlalVaRFFuUDhCMEJqczVQUjdTQzNzc0xXVG9GUzJkQ3A5ZlY2UFhJemJobktoanBPN2Q4Q21EcGxHTSt2aTdzbllJanZHVHAraHNYM3FDb3ZKVFUraG9EZ1VKTlo5SzJ4NU9qeFcxbnkrT3RvMUdxU0xwem1mT1ErU2dweTZkbC9LUE9XUDRPVGl5dDExWlhZS3V5SkdEVVpSMmRYWWs4ZVlPdTNmOGZOMDRjUmsyYXovTG0vaUlTVHlSZlA0T3JoaGJ1M24xQjR1eDBSeDdOdmZ5Vnl2ckZVd05GcURSR2dkdllPRmlOUmpYajdkNkh2NE5HaTJCZ3JheHRlZW44dEYwNGRZUEs4QjdHMnNXWEkyR25DOHFTNGFESlQ0Z1dCWWVTZVRmU09HR0h4V3YwdGVIajdNL2ZCcDB6YWN6SlRTVStLWThDSWlSYUZuaGRPSFNUdlJycW80SGYxWXJSSlFhOUoyY2lYZjM2U2lORlRSSVgwMW1Ra1gyYi9wbjh4L2Q2SEdkRmN6R3NQRnpkUEFvSkR6UzZycTYwaUl6bWV3YU9uV0hReStyM3B5QzBwUGVraXhYblpKa1ZTaGIwRHM1WTh4dFp2UCtSaTlCSGhlVkJkVWNiUlhSdm9FekdTdm9OYkltTHY1cjFYcTlWd1BlbWlVR3k5WFJycWE3bVdlQUU3aFFOci92WThxaVlsVGNwR1ZyejREc0doZlVVeFhwdS9lUSsxV21YaVBDblJFcHZiR3FNenBKRWIxNjVRa0pzbHZHNm9xMmwzbnpxZDFxeEEvblp4Y0hSbVdwdUlZRXZrWktTWVJBTC9HbVR5TytPV1k2ZHdFQW1zWjl6M2lHaDU4dVd6NlBWNjFuLzhSN1JhRFJxMWluc2ZlUkZyRzF1c3JHMUlUWWhsOHR5bE9MbTZDKzZUZVRldmszMDltVkZUNTJQVlNreXAxYWlGNit4T1g2ZVd5RWkrYkNMd2I4M1lHZmN5YWU1U21wU05YRDU3bkdPN2YyTEt2R1VNbnpTYmsvczJVMU5aaG8yZFFoQU90eWI3ZWpKTmpRMnNmT25kMzNUUHZSUGpucHZwVndYbkhBZEhaeHlkWENqT3orN3d2VlZOU25wSGpDQXg5cFRnVkdiSjZTdW9leThtem5tQWszczNjVFh1VEt2ajF6V0xSR1RzL2VsclFJL0N3VkdJdUFWSXYzS0JuZXMrYS9kWUxwdzh3SVdUQjh3dW03NW9wZWg3UVdlUnlhMFlPSEppbXpZNThlZE8wQ2RpcEdoaVJYRmV0b25yWjFacUFzckdCbzd2L3BGanV6YWdhbEl5ZmRGS0ZBNU9LQnljU0l3OVNWajRFTHFHOWtYWmFCam4xbFpYY0NVMmluNUR4b2pHVS9ZT1RseUpqYUtoM25CZjZ0NTdJTWhrbmZvNzJkZ3BDQWdPRmZxL2k1c24vWWFNNlhBN1pXTkR1LzIvUy9mZXJIelo0R0o2OWVJWmtpNUVNWERrUkdiY3Q0b3JzYWRJaUluRTN0R1p4dm82RTBGV1ZVVXBtU2tKM0xmNlpaUEpLd0FEUmt3US91OGJGTkxwaVJ5L2hzeVVlSEl5VXBpOTlBbXprWWk2NXUreTVwYkZuanpRYVdkSHRVb2xpdmtES01uUHdkbk5ReEFzT3pxN01XdkphaHJxYTZtdHF1Q2UreDhUeElsMTFaVWMyN1dCb0pDZUp2MFN3TXMza0dWUC80a2VmU09vcWlobC82Wi9NV0Q0QlBvM3UyYy8rdm8vVENJTFAzNXRwWW1EcEpGcmlSZW9xYTZndXJ4VU9FOVZGYVU0T3JrSS9hZEoyY0NWMkZQSXJhejVaY01YTEZ6NVFxZk9oY1NkUlJKa1NVaElTRWhJU1B4dllHT0R3NzJQb0JnN2c5cjFuNkpPU3dCQVgxZEQzYjgvUTNseVAwNnJYc0U2cEdjSE81S1FrSkNRK1A4ZFBYcFFxWEIrN0ExSmpDVWg4VjlJV1BpUTJ5N3VSKzdiSlB3L016VlJKREF3aDd1WEw4KysvVFhLeGdaMFdpMDJkbUpSaDBhdHhzSEo5R2UzWVJObUVuTjhMOE1uek9LUlY5NGpJTGdIVVFlMmNmbnNNVkZSQStESHovL0MxSVVQTVc3V2ZZeVlQRWNremdCd2NITEdxVTJVVGRHdG05alpPN0Rrc2RkTklvLzZSSXhrNlZOdlVwU1hqVXd1cDB2MzNtUmZUeVl0TVJZN2V3ZWFtb3NNcFFXNXJQMjcrV2lmeTJlUGMvbnNjVkZiWUVpWXlZei9ndHdiMkNrYzBHbzFGT1ptVVYxUmlrYWp4dEhGbGZ6c0RGemN2YkJxRnZFWWFlK0g4dXowcXlieGFyWjI5Z3daTzAxd3BXbGRsRTFOT004dkc3NWczdktuR1RoeWttaTdLN0ZSN04vMEwzeURnbm53MlQrYmpkL3AwcjAzcTE3OWdDMXJQbURUMSs4eTYvNUhHVHpHSUNxUnllUXRzKzBkT3hkQlpzU2h1OWlaMTlaVy9EZnROMlEwWjQ3czVPVGVUY3haOWhUMWRkVjRlUG54L2dzUE1HUHhLcEY0NUVyc0tXSWo5L1BHcHorejZ0WDMwV28wZ3VPVlZxc2gvVW9jQUllMnJ1Vks3Q2tXUC9ZYTU0N3ZJZTlHT3ZiTjUweloySUJHcmVMc2tWM0NmbXVyS3p2OWVWcGo3K2hNUTEzbnhGeDZuUTZ0V2sxdVpwcW9QU1BsTW8wTmRRd2FQWVhDV3pkRXl5cEtDN0cxVXdoT2N2NWR1NXQxakRDU0VCTkphbndNRGs0dUptNXhkNXZxaWpKaVQrNDN4TnMxTnRCbjBFam1QL1NzRUhWVFZWSEtWMzk1bXVuM1BreFE5MTZjUDdHWG1ZdFhvMGZQMmFPL2NHelhCazRmMnNHd0NUT1pjTThTOURvZFNYR25xYTRvRXhYZC92ejFEc0JRcFAzOHJSYm5EbVZEUFRxdFZ0UVdFaGJPZ29lZjYvamdtNk5XWkozSW83VzFVN0J3NVFzTUhUZWRuNzU0bS9rUFBZdHZZREJKY2FkcFVqWlNVMVhPNlVQYkdUWitKbXYvL2hvYXRRcXRSb09xU2NrbmJ6elMvSGFtTGwwQ01oazFsV1ZDQWRSSWJZMmhqMWFVRlptTkl2THlDMnIzZnRKWVh3Y2dYQWZtME9rTURqYzJOb1o3ZTVPeWtWUDd0NkJ3Y0VMWlVDZXNaNmV3eDY5TGQxSXZ4ekIxd1VObVhRMXVYRXNDb05kQTB5amQ4dUo4b2NoZjMwcXdVTnNjZnpkaDlwTGJkaXphKzlOWFpzOUwzbzEwZHZ6d2lhaXR0T0NXNkhWdFZRVnIzalVVNmpScUZUcWRUbkFGTXRkLzFLcW1ka1VLV3ExR0VCc1l5VXhORU1VQkJZZjF3OXJhaGl1eFVZQ2grR2luY0NBd0pGUm9BK2cxWVBoZHUvZldWbGVpYW1vMGU5NDZ0WDlIWjZiTVg0NWNMa2VuMHhHNWR5TVJveWFiSFlzNE9MbFNlTXNnS0ZLcm1xZ3NLMjcrVjBSbGFURkIzWHNKaGRuL1JLNGxYaUEvSjBQVVZsS1FnMXJWUk9UZWpTYnJHMU55YzdQU1RKYVBtM21mYUJ4dzd5TXYwcU52aFBCNis5cVBUZlkzYnRaaWtjanozTEZmQk9jNmMraTBXcXc3RVpmWEh2MkdqS0ZMOTE0aTE1YjI4QXNLd1NlZ3EwandmWGo3T3BJdVJBbHhWb2UzcitQWXJnMTQrUVl5ZXRwODBmWnFsU0dpeXVaM0VsMk9taktQM2dPSFkydG56NDRmUHFIdjRGSEM4eXIrN0hHc3JLeUlHRFZaRkF0OVlQTzNWSlVWTTNXQitQbXFVYXZ2Mm5WcUNTKy9RTUtIV0k2ODdkSWNWV2Fuc0dmVnF4OXdhT3RhanUzK0VWdUZQYlhWRlV5ZTl5QkR4azBuSnpNVk53K3hLMnJQL2tNSjdUdklvcE5vWjdrVDR4NWJPNFZ3YmgyNmRUN3B3Y0hSeGVSenRZZU5yUjBLZXdkZSsvaEhvZTJydnp6Tm9ERlRHVHZqWGdEaVRoODJtZnppRXhqTTFJWG1YZVEwS2hWUkI3Y1JITmJQWXVSMFp5UGw3alJoNFVOWXVQSUZuRjNkT2JWL0szVzFWUXdkTngyQTNNdzBpbTdkWk9xQ2h3Z01DUk5pUHE5ZWpPWktiQlNUNXkwemNkSnRQZkdoUjU4SU9rdHJKeTlvaWFEckNHc2JHOFpPdjlmaWNoZVBsZ2svOHg5NkJyK2dFSTd2L2dtZFZvdGFyYUpuLzJFc1d2VVNKUVc1Z3VEU2lKdUhOOCs5ODgxdjd2OTNnaDU5SXZEeDc0cTdseS94NTQ0TDM4dU02SnFkQ2MwZDY0UFB2TlhwL3JYamgwOU1JZ3R2M2J5T2Z4ZnhkNDZCSXlmeHcwZHY0T0hqVDFqNGtOdjVLTUp6N3ZDMkh3empod1hMS2NuUEVaYm5abDBUeHBwRzE3bkNYUEg5SVRpc0wzWUtCeTZmUFViZXpldUNNL0NWQzFISTVWYjRCSFFWQkZrSk1aRTBLUnZ4Q1F5bU9EK0hhMWZpeUx1UmJ2RjZsYmc3U0lJc0NRa0pDUWtKaWY4cDVENEJ1UDdoVTFTWHoxQzM4UnQwRlFaTFcwMU9CbFZ2UDRWaThqd2M3MzFFaWpHVWtKQ1ErRzlHTDBObVo0dmRXTXZPR2hJU0V2Ly9ZWXlJQ2VrWnp1QXhVMjlyMjZCdVBiRnJMalNGOW8xZzlldC9Cd3dPQUVkM3JHZmF2U3ZvMnFxd2FvenNxbXNXQmlqYVJEam90QnBobmRhTW1iYUFLN0ZSbkQ2NFRZZ3g2UXh0eFZpV0dIL1BmVmpiMkpDVmxraFdXcUxaZFZ6Y1BCa3dZZ0lhdFlvRFc3N0R3Y21GWWVObkNqUEdYZHk5bUxQc1NaUHREbTFkUzNCWVA1UFoyZzVteHMxVEZpeG43UWV2Y21yL0ZoNTYvcTljT0hXUTg1SDdLTWpKWXZLOEIwbExpRFVyN21wYmhEYit1SnlabXNqTjlLdEN1MGF0d3NYZGl5Rmpwd21pdE5idUN4ZE9Ic0RPM2tIa3JLSFZhaml4K3lmaVRoK21TL2Zlako0Mm4wTmJ2K2ZlUjE0MEVXL0VuVDVNV3NKNUZxMSttVU5iditmZ2xyVlVsaFV6WmY1eXJHMXNoQm5QR2NueEhOejZuZG56YkluMmhERU9UaTVNbXJ1VWcxdStZK1RrdVhqNUJnb0ZodmFReWVRaVVVUkdjanhOelhFc0N4NStqaVBiMTNQMjZDNHF5NG9aUG1rMkUyZmZiemhQcHc0U2ZXaTdLTEt2dktSQTVCcjErVnRQQ0dJOVM3ejI4WS9OTGw0VjdhNW5SSzFxb3F3NG54OC8vNHVvZmRXckgrRHU1WXVUaXp0WFlrK2hWalVKeDFLUW5ZSC9iWWlvQzVzZFZIS3pVdEZxTmJjZGcvTmJVRGc0VWxwNGkrRVRaakZvekZTY1hNUlJUYnBtRnlxWmxSV2VQdjRvSEp4WTkvR2IzUFBBWTl5MyttVktpL0k0ZTJRWDFSVmx5R1F5a3VQUFVWMVJSbkJZUCtZc2U0THM2eWtjM05MUzc5eTkvQWpxMXBPRW1FZ216VjFxNHZvVmRXQXJhcldob0tQVmFzaS9LUlpUdE1ib2tGVmZXMjFTT0c2TmxiVTFnU0ZoeU9WeXZQMjdBT0RoNDQ5dlVBaFZGU1gwR2ppYzR2d2NNcEl2MDMvb09CNTg1aTMwZWowWnlaYzVkK3dYVnJ6d0RnRG5UK3pGMlVVc0xEVmU5M0tabkpQN05uUDE0aG5Nc2ZPSFQ4MjJ2L0wzZFdidlMwYXF5ZzB1VjY1dFhBbGJZNHl1TWw1WDU0NzlRbTFWQmRNWHJlVFlyZzJpZGNPSGp1WEE1bSs1ZFNPZHJqM0ViaTU2dlo2YjZWZng3OXJkYlB6cHVvL2ZOUHYrdFZYbHhFVWR3c3JLdXRNRk0xY1Bid0pEd2l3NjBhalZUU1lPTEcwZFllenNIWmcwYnhrQWFmRXhGQmZrTW5IT0E0QWhIc3RrbjZxbWRwM2FZaVAzVTFhVVQvalFzYVFsWGdBZ0x1cVFTZXhaWVN2SEl5UFJoM2VLWG9mMUgzTFg3cjF1SHQ2TW1qS1BNMGQyMG4vWWVGeWJDOWlKNXlOSnZtUysvMmsxR3RGcm82aG05NzgveDhuRmpXbk5memRsUXowVlpVVlVsaFpSV1ZaTWNYNDJGYVZGZlA2bngwVUNXRWRuVjl5OWZIOTFaT0x2eGMzcnlTUmRpQksxR2NWN2w2S1BXdHl1S084bVpVVjVvclpSVStlTHhqY0dJVWlMNktldHdGR3YwOTEyL0tCYXJmcE56a2JKbDg2aTArbVFXMW1URkJmZDZlM3NIWjI1ZGlVT0w5OEFBb0pENlJNeEFrL2ZBRlRONHM0K0VTTUk3TmJUckNoY3BUSTh2ODA1ZU40TmZBSzY0aFBRbGRqSS9laTBXaVkxWC9QMXRkWEVudHlQcTRjM0NnZEhsSTBONU4xTUJ3empZeWRYZHpKVERaTmRyYXlzNmRhci8xMGRJMW5DMHllQWNiUHU2OVM2TnJaMnpGL3hIR0hoUXdrTEg4eUJ6ZDhLNDhqZzBMN1UxVlR4M25QM0MyTGg5NTY3Myt4K1JrNlp5OVFGeTJtc3I2T3h3VlNNN3VicEt4cGIzb2x4VDJ0QjBNOWZ2a041U1VHblByT1JCNTc0Z3lDMGEwdit6ZXRzVDc5S2FEL3pZaW5BSkM2dExaNCtBUmFkdDVTTjlVUWQzRVpnU0tqRmRkcFNVVnBvMG1hbmNCQkZ2SVBCbGExdG5LanhPK0czNzc4c3VvL29kS1lpY0FjbkY4S0hqcVVnTjR0Yk42NngrTEhYQkVkSDQ0UWRZOXp1ald0SjZIUmFNbE1Tc0xWVFVGYWNUMW14SVdhMVMvZGUyQ2tjQkVkRVpVTWQzMzd3U3FjK3F4RnJheHVlZmZ2cjI5Nm1zLzBmWU1TazJmZ0dCdVB0MzRYdGF6OFMrcFJQZ09FWi8rMzdMMU5XbElkZXI3Zlkvd09DZTVpTjM3eWJ5T1J5ZWtlTTRPak9meE1YZFFoSFoxZDZEV2dSdWh1ZnllYStmLzlXOG01Y1krajRtYUkydlY1SGFOOUJ1SHA0bXhYamQwUkNUQ1NaS2ZITWUrZ1pGUFlPaGttakdKd1JUL3p5RTRXNVdjS3p5OVpPUWV6Si9ZQ2hEMnZVS3A3NDQ2ZjRCSFRsd1dmL2JEakdtOWY1OTZkL01uSFMwbXJVeEVVZG9uZkVTUFI2SGVYRkJWUlhsSEkrY2g4K0FWMUZMbWNTZHhkSmtDVWhJU0VoSVNIeFA0bnRrSEY0OUI5Ry9lNE5OQjdkQ1RvZDZQVW9JL2ZTZE9GVWM0emhiRzc3MXg0SkNRa0ppZjh2a05sYmRrV1FrSkQ0L3hPdDFsQkF0N0c5L2NKYjZ3S293c0dKZ0s2R2U4U2w2Q000T3JzeWJQeE1rN2dsTU1RU0FDWnhneHF0eG14a2dwVzFEWVBIVENYNjhBNW1MMzFTV0tjemJqUnRXZnZoYTZJZmdCMmNYRmo1OG50Y1BudU14dm82RlBhT1FqU0prY2I2V3Z5NzltREFpQWxVbFpkU1dWckV3cFV2ME5BcXBzN2UwY2trN2hBTWJnNCtBVjNOTG11TG00YzNZMllzNVBTQmJZeHZWU1NZTVB0K25GemNTRXVJWmZqRWU1Z3dlNG13ckxYQXhJaFJDRFJuNlJPaUg0eDNydnRNS095NnVIb2drOG1vcml3RERQRXlCYmxaVExobkNYYk5Ram1kVHNlbXI5OGxKeU9WQVNNbU1QdUJKOGhJdVV4YXdubXU5QmtvK2t4YWpacll5UDNZMk5qaTdSL0VzbWYreEk3dlB5SG0rRjRDUTNxS29xYzA2aVlhNm1wNTlxOWZpbzQ3OXVRQnJsKzl4SW9YM2hhMW56cXdqZnFhOWgyb0Jnd2Z6L0hkUDNIMTBoa20zTk55Zm02bmo1dy9zWmZRdmhHa0oxM0UzY3VQbFMrL2g1T0xLeGRPSGNMZGpDaWtOWjQrQWFMWG82Yk1RNk0ydUhYVVZKWno2Y3hSd29lT0ZRbzNZQ2lhdTNuNmNETTlxVlBIcDFHckNRN3J4OHpGcXdCRFVTSXU2aEJPTHU0RWhvUlJXMVdCVHFjakp6T1YwTDZEVURiVWs1K1RaZUlpWWdtOVhzZjFxNWZ3NzlLZHdsczN5RXlKRnhWdDdqWjJDbnVXUC9jWGk4dFZ6V0k1aGNJQmhZTVRTeDUvblpqamUralNMT2J4OWdzUzRrUjBXaTFuais0R3dOYk9EZzl2ZjhxSzhvVjlhVFZhdlB5Q0dETjlJUWt4a1FSMTcwVklXRDloZVZsUlBzZDJiYUI3cndFQU5OYlZtaFNFelpHV0dFdGFZcXpGNWZhT1RqejExdWZzMzdRR3JjWlErRHp4eTg4b0hCem9FekdTeFk5UzloeUtBQUFnQUVsRVFWUytTbGxSUGhuSmw3RzFVNkRSaUFWT1JoSEdoTm4zbTRpbmpBNE5WdGJXakpseHI4azlKejNwSWhkT0hXVE9zaWZ4TUJPaDA1R3JSRW16SzVTbmI0REZkWXg5M25pUHRyVlQwTE8vb1lEZlZwRFZhOEF3RG01WlMxckNlUk5CVm1GdUZnMTFOUmFqOEI1NStUMmgrSjV5K1J6bm1wMStBb0pEQ1FzZnpNWG93d3liTUVzUUNMWEhpRW16TGNZOXZmdnNZcnIxR3NDaVZTK0oyck92SjNNcjY1cHdETFoyQ3NHSnI3VGdGcFhsSlJaakhWVk5TdXBycTRVNExYTVU1ZDFrNU9RNU9McTRDb0tzWlUvL3FjUFAwaEYzNDk0N2V2cENMcDA1U3V6Si9VS2tXMUQzWGhhZGQ3SXpVa2lOanhHMXBWdytSOHJsY3l4NS9EWEJ2Zkgwd1czRW5UNE1nTE9iQnpZMmR1aTBXdm9QSDQ5L2x4NTRlUHZoN3UxTGJYVWxYcjZCSnU5enB6aTFmd3R4VVlmTUxqTmVuMSs4WlNyR052TFNCOTlqYTZkZzFwTFZ6RnF5V3JScys5cVBLTTdQNGJsM3ZqSFpUcWZWOHY0TER6Qjh3ajFNdTlkeXJCYkFydldmaVVRZmFwV0tYZ09IdGV4THA3dHRjYTFLMmZpYm9tbVA3RmhuSXI0em90Vm8wR28xN1lybUI0MlpTa0J3S0NFOXd3bnBHVTVkZFNXbjltOGhwR2U0Y0c5TFN6Z3YycWFxdkJRN2hjTnR1K1A5RnVxcUs0ayt2SlBSVStjTFk5cW9BOXRRTmpiZzdHYTR4aXRLQzlteTVnT3NiV3dGc2RHdWRaK2gxV2l3c2JVVk9TckIzYmxPN3hSOUI0K2lxdHd3UWRmQnlWbTQ1OXZZMmpIM3dhZTRFSFVRdVZ6T3NQR3p5THVaVG1wOEROTVh0VVE5ZWdkMGFmNHMrNFZuZEd0ZWVuK3R5TVgyVG85NzZtdXJHVEI4Z3VEa1pPU0xQei9GckNXclJZS014b1o2MW43NHFuQ2RnK0c2ek01SUlTM0I4SnhQdm5RV1oxZDNobzZmUVZteHFkQkxxOU1pdC9wMURvSy9CcDFXeXpmdlBHL1NQbmpNTkdZdmZWelVKcmV5TW9sZ3k4bElKZmJrZm1ZdVhpVWFZMVNWbDNCMHA5aVJHQXppNlNQYjF4RWMxazhZNXlkZk9rdmVqWFRSZWp1Ky94aXRSaU44djlxMTdqTkJJUFA0SHo0V2ZaL1U2WFRVVmxWdy94TnY0TmVxUGU5bUJydldmOFpqYjN5RWcxT0xJRE16TllFak8weVA3VzVnakdLdnJhN0UwZGxWNlA4eXVaeUpjeDRnTGVFODE2OWVZdWJpMVNnYjZqaTIrMGNtejF1R1U3T0F2cTBMODUxazcwOWZzZmVucnl3dW43cGdPYmV5cnJIbng2OTQ1SlgzaGU4alJtZlR0dDk5QVRaOTg5NXZpaXhjK2ZKN3lLMnNxQ29yRWRwa01ya2dXTDlkaW03ZDVNaU9kUUNDd0ZEVHhoa3hZdFFVazc0T1VKQ2J4YnFQL3REcDk0bzlkWkRxaWpLV1BQNDZaNW9ka1VkTW1rMzI5V1FPYi8rQmdKRFF1enIya0doQkVtUkpTRWhJU0VoSS9POWlxOER4Z1NkUmpKdEozYzlmbWNZWW5qbUswMFBQU1RHR0VoSVNFdjl0eUVCbUkzMGRscEQ0YjBQWlVBOFlYQW0wR2pYSmw4N2QxdlpkZXZUQ3c5dGZlSzFxVXBLV0VNdUlTYk94c3JZaFBTa092VTR2Y2wwcUtjZ0Z3TU5ITEFyUWFqVElMUlFOZllOQzBLalYxTlZVNHVicGc3S3g0VmU1SUV4YnVBSW4xeGJuSFN0ckc1eGQzWG51blRYODg0K1BNWFQ4RENiTlhTb3NyeWd0NU52M1hpYTAzeURBRVBFeWZkRkt3b2VPRllyRmQ1SitnMGR6Y3U4bU1sTmJuTHFjV3hXbkd1dHJLY25QRlY0ckd4cHdkQllMTTR3dUVhMExGbUJ3R2pBV1FPVldWcmg1K1ZKZW5JOVdxK0hJanZVNHViZ3hjc3BjWVgyNVhFN2Z3YVBwMFNlQ01kTVhBdEI3NEFoOEEwTTRmV2c3ZlFlUEVzUmJjVkdIcUs0bzViNUhYMEVtazJOcnArRCtKOTdnNnNWb2tSakxpRTZyNFdnYmdVWlpVUjROZFRVbTdjVjUyV1lGSksyeHNyYkJ5eTlRS0JRcUd3Mzl1ajBYbXRaa3BzU1RkL002OTYxK21mU2tpd0M0ZW5oUlhWR0dWcVBtMExidk9iSmpQZEJTVEc3ckxBQ0dvdGUwZTFlSUJCNTVONjl6NmN4UndzS0hFRDVVTEZMdzhndms2c1ZvbEExMWdoREJFc3JHZWp4OUFvUWlpbEZBWS95Yk9ydDU0T0h0VCtybEdFTDdEaUkxNFR4YWpacmVuUlJWcFNWY29MYTZraWtMbG5QNXpIRmlqdS85WFFWWkRmVzFmUFdYcHkwdU56bzBITno2SFllMy95QzB0eTNxK2dSMFplRElpVlNXRnRPanowQ3orMnBTTnVEaTdvbTdseTl1SHQ1Y1Q3b29FbVRGbnp1T2xaVTF2UVlZUkEzMlRzNDg4c3I3Rm84dDZVSVVsODhhdGxuODJLdlltM0Z2QVlNYmlseHVoWWUzdnhDdjVlem1nYk9yTzFVVnBWU1VGRkpYVzRXdG5ZTENXemZaOXQwL21yZlVvOWZyK2ZydEZnZVV4WSs5S2h3ZkdLSTA1WEk1TnJaMmVQc0ZnVitRNkwyTmdyU0FyajN3RFFvaFB6c0RUOTlBRkoyTTk4bStmaFZYRDI4VGw0M1dxRnNWNXdFaVJrMW00SWlKZ3ROWWF4eWNYT2dhMnB0cmlSZVl2bWlsU0NpYmtSSVBRSjlCSTgyK2ozZEFWK0hhenNrU081S05uN1dZak9SNHpoelphZGExc0RXcUppVlJCN1lTMGpOY1ZJanZpSkNlNFdTa3hIUHRTdHh0eCtRWlhVRnM3UlFXci9zeDB4Ymk0ZVBQNWJQSFJPMTZ2ZDRrbnNzUzdwNitab3UvZC9yZXE3QjNJQ3g4Q09sSmNZSWd5OHMzaUNGdEJBOUd0RHF0U0pCVlduaUxnMXUrby8rd2NYajVCWEh0U2h5bGhiZm9QV2drZzhaTXhkM0xGeHRiTy9Lek0xai95UjhKRHV0SGFGL0Q4emptK0Y1Tzd0dk04dWYrTEJUSzd6UWhQY010T29ka3BpYVFkL002d3lmZVkzRWRjMFZ1STAzS3hrN0hhN1hIMkJtTEJMY1dnQk43ZmhZdFY2dWFTRTJJRlVTVkFBVzVtUmIzcDlmcmFLeXZOZXRDMVZuYXhrbTM1dHl4WHppNWJ6TXZ2cisyMDgvb3psQldkQXNYZDA4cVM0dHc3NkRmM2lrT2Jmc2VlMGNuaGsrYVRXbFJIaldWNVNURVJKcTlybGUvOXFGSWxHMTAyelRIbmI1Tzd3VEtoam9LY3JPRSsvdUd6LzRzTEp2LzBMTU1IRG1SOUtRNFpISTVBMGRPeENld0svSG5UdEM5ejBEUk9CWU1jWlorWmx6dDJwNjN1ekh1eVVpK2JOWWxLeWt1bXB2WGs0WFg1cHhXa3krZFplL1BYd3Z4YmlNbnoyWEtBa1BzcWpsQmxscWx3cWFkQ0VtTldpMDRiSnJES0VUWGFyVTBLUnN0cmdlRzhhNU1MdWUrMVMrYkxIUDNNdTBmTXBuYzVMbG5qRG9PNlJrdWNxY3N6c3MyKzU1eHB3NVNlT3NHajc3K0Q2cktTMmhxYk9Ea3ZrMG1NY1VBVSs5ZElSSXFGK2RsVzR4NkI0TUFzZlV6ckxFNTNqdnE0RGJSZmJXdGcrWGRKRDNwSXQxNjlhZXVwb3FUK3paemN0OW13QkRETjIvNTAxUlhsSktWbHNqQWtSUFI2L1ZFSDk2QnE0ZTN5ZGovYmpCNHpGU0N1dlVTWGhma1puRXArb2p3MnNyYWhrV3JYMmJ0aDYreWUvMC9XZlhhaDgzQy8yYUhMRE9PaUlQSFRCWDZnVmFqNGVTK3pZVDA3R2MyYWpBOTZTSzJkZ3BxS3NzRWNhcHgyOWFDTERDTTUvLytzdmxZOUNNNzFwbmM0MTcvK0VmcWFpclo4dTJIV052WUNXNnMwUEtkMTNpZFZWZVVrSjRVWjdMZnl0SmlzKzluanRycVNzNGUyY1dBNGVQeEN4Szc0ODFkL25UTE9YejFRN01UeVNUdUxOSXYwQklTRWhJU0VoTC84MWdGaHVENmgwOXBpamxCM2RaL29XOTJPdEJrcHJURUdDNStGTm52T0R0TlFrSkNRa0pDUWtMaTlxaHAvaUhieGMwVHRWckZ2bzNmWUdWbDNXNFJFUXlGWWJXcWlYbkxueEVKc3E3RVJxSFJxQmt5MWxDTWpUOTdnb3JTSW5vTkhDNFUzRzljdTRLdG5RS2ZnR0RSUHB1VURkamFtWGRrTUxxL0dHZXFOOVJWLzZwaVliZmUvVVhIYThST1lVLy9ZZU81RkgyRVVWUG5DUTRMUjNmOEcwZG5WMUZVaURrM2xaamplOUcybWtYZmN0eGE4ck16T05NbVJnb01iaTQ5K2thSTJvd3owdHNXTW95a3hNY0lnaUV3T05LMGpVT3NyaWdUN2N1SXVra3BLbjc2QmdhVG41MUp6UEc5bEJiZVl1SEtGMHdjSzRhT0U4ZlV5bVF5Wmk1WnpVK2YvNFc5UDMzTjRzZGVvN3k0Z0tpRDIrbmVld0I5SWxvRUZOWTJOaGFkd2VSeUswWk1GSi9IeE5pVFpGOVBObW0vY09vQWFwV3BvS010T3AxV2NPU29yNnNCc0NpTWFZMWVyK2ZZcmg4SkN4OWkwamZzRlBZc2VieWxZSlNiZGMzZ0JHWnJaeElQdFBlbmIyNTc5cnN4VmljL085T2tMN1NsdnJaYVZIUlhOUmZuV2w4emZTSkdjQ0hxRU9ObkwrRjg1RDU4QTBNc1J1MjBScU5XY2ZyUU5weGQzZWs3YUJUVzFqYnNYUGNaeVpmTy9pNkZKQUJiV3pzaDlzMGN5UmZQa0orZGdVNnJaZHpNK3l3S01oMmRYT2pTdlJlVDV5Mmp2S1NRMnVweWszV2FsQTNDdGRCM3lHZ1NZMDR5WWZiOTJDbnNxYTJxSUNFbWtuNUR4d2hPSFZaVzFpWXovNDNvZERyMmIxcURpN3NYRFhVMXBDWEdNbS81TSsxKzF1bUxWdEpRVjBQOHVlT01tRFNib0c0OTJmSDl4MXlvcmNIVEx4QVhkMC9Dd2dmejFsZmJBRU9oK09pT2RTWk9LcTFwcksvdFZIOEhRNUYzMjNmL3dNczNrS1ZQLzdGREo1eWN6RlNxSzhvWVBHWmF1K3VwbTR5Rk1jUCtqTEdUNWlLVUFIcjJIOHJ4M1Q5UmtKTXA2dHVaS1FuNEJvV1l2VmQzUkVCd0tNR2hmY2xLVFJURldKbERvMVp4NGRSQnJLeXRiMHVRQlhEeDlCSENoNHk1YlVGV1Zrb0NNcG1NUTF0L29MNm0ybXhra3FWclZxdFJkOXJoWWY2SzV4Z3dmTHhKKzkyNDkzcjZCcEI4NmF3UVYzWTdITi85STAzS1JxNWVQQ1BFYkNyc0hSazBhckxJS2NjdktBUXJheHZ5YnFRVDJuY1FsNktQRUxsM0l3TkdUQ0M0bFpqeVR0T3RWMys2OWVwdmRsbGpReDE1TjYrTHhneTNRMDFWT1I1bWhCSzNpMjlnTU4xN0R4QmUyN2NTdGVpMFd0U3FKb3B1M2FDc3NFV1ExZGhZYjlFL3NycWlESjFPWitKaStwK01ScTBtSnlNVmpVYk5OMzk3UWJoMzNrMXVYTHRDZXRKRmJHenQrT1QxUjlEcmRjeGN2QnIvTHQwSTZSVk9Sbkw4cjk3MzNiaE9meXZaR2FucytQNWpGano4dkJEM3BkTnAyYkxtQTJ6TWpOMTlBcnBpWlcxRDl2VmtrL3VrTWU2eEkrN0d1S2RMOTE2RUR4VWZ6N1hFQy9Ub0cwRzNuaTNYZXBPeWdldFhMNG5XOHcwTVp0cTlLK2czWkN5Zi8rbHhYRDI5a2NrTXorakMzQ3kwV20xTFJLZGVUMU5qUFVXM2JncHRoYmxaYURVYWt1S2k4UXNLNGN5UlhTYU9nZWE0Y1BJQUYwNGVhSGNkWSt4d24wR2pMSzVUZE9zbU9yMk8rcHBxME9zcGFCTjdhNHdtTGluSUZia0FsemVMelNyTFNpakl6Y0xhMmdZM1R4OU83TjBJd1BwUDNrU2pWaHVFZUFGZDZkRm5rT0JrOUdzSkh6b0dMOThXWVhsUjNrMXlNbE1aTkhxSzZCNlhrNUZDa1FYQjJKMUUyVmpQOXJVZk1XcnFmQjU0c3VVNWZHem52ODErZDVYSlpQaDE2VTcyOWVUZlpSemRwVWNmMFRQZjFzNU9KTWdDY1BmeVpkSzhaUnpkc1o2a0MxRU1IVDhUclVhTlRDWXo2NkxZSjJJa1hVUDdDSzlMaTI2Um1SelBmYXRmTmhGUEJuWHJ5Wkh0NjFqLzZaOTQvTTFQMnYyT0xwUEpUQVR6VFkwTkhObXhqdjdEeHhQU1Uvek10Yksyb3FRZ0Y3MU94K0pIWCtIbkw5OFJiUWRncXpCOGY3MTFJMTNvcjYzUnRDTjhCTU9raGJLaWZQVG9LYnAxRTRDSmM1YWFyT2ZnNk15Y1pVK3laYzBIbk55M2llbUxWcmE3WDRuZmppVElrcENRa0pDUWtKQm94bTcwVkd3SGphSmg3OCttTVlhWG9uRjY0Q25zUmsyUllnd2xKQ1FrSkNRa0pQNERxU3d0UkNhVDQrN2xLOHpTYmp1TDJSdzFsV1Y4OGVlblJHMTZ2WTY0cUVQMEh6b09aemNQQUlhT244bldiejhrS3pXQjBINkQwV29NUmJPUW51RW1NUWhxVlJQVzF1SVp1bkZSaDFBMUtVbTVmQTZGdllOUXZDek95eEdpVDM0TmVyMGhFcU9tc2h3cmF4djh1M1puM014N1NibDhsdjBiMTNEZm82OXlhdDltTWxNVFdQTDRheDBLRm1KTzdFSFZaRm9RMCtsMDVHZG5VdGo4NDI1cmhveWRKb2h3ZE0zbi9sWnp6SWVUcXdmVkZhVW0yNHljUEljcDgxdG1GZS81OFV1VGRZeXhoRzNGREkwTmRYaTJpbGNJRHUzTHRjUUxuRG04azE0RGhuVzZZTkMxUjI5R1Q1M1B1ZU43T0w3N1J6S1M0N0d4dFdYdWNzdnVSaWJJWkhqNWlhTWVIQnhka0Z0Wm03UXJISndzRmh0TGkvSTRmV2c3eW9aNkNuTnZDT0kwNDJ6K3prU1d5V1F5RkE2T1RKeDl2OGt5aFlPajRCSlZVcERMdnAvWDRCc1lUSFZGcWNnOVNxdlZvR3BxRlBwOVp3bnFGb2JjeW9xYjE1TkZnaXhWa3hJYld6dEJ4S2pUYXFtdUxCTTVGcWlhbE1pdHJFU3hvQU5IVFNMbXhGNSsvdUp0cXNwTFRLTFdMQkc1WnlObFJmbk1XLzQwVnRZMjlJNFlRVURYSGh6ZTlqMEJ3VDA2Sll6UnFGV29tcFRZMnRuL3FobmoxamEyRnU4N0RmVzFuRDZ3amNDUU1Fb0xiNUdmbmNHU3gxOFh1U3ExWmVTVXVSemNzdGFrWGFmVlVsbFdJcHpMSWVObWNPSGtRYzVIN21QaTdQczV2UDBIOUhxOUtQcXlQZUpPSGFTc0tKOVpTMVlianZQZ2Rub1BISEhiQXArSVVaUFovZS9QRFlLaXNINFU1dDZndHRvZ21DM095MGFuMDRtS3d4NCsvcUs0bEtyeWtuWmo4RnBqYTZkZzRjb1gyUHpOZSt4YS94bUxIM3ZOWXFTWlhxL245RUdEaTh1Z01lMUhyNnFhbE1oa3NuYWp5RnJUTTl3Z3lFcFB1aWdVM1d1cktpakl5VFI3UFhhV3VjdWZ4c25GN1RkRnJ0MEo5SG85dFZYbFRKNjNESVc5STFxdGhzVHpKK2thMnBmQ1ZvWHdLUXVXTTNGTzV6L3Y1SG5MTEFyQmpERmJGcmxEOTk3VzZIVjZBSkZyUldmcE5YQUVucjZCZVBzSDRla2JpSmR2b0ZrWE5pdHJHMEo2OWlNOTZTS3FKaVVYVGgyay83RHh6SDN3YVZSTmpZSmJZMnNhNit1UXlVeGRkLzRUVURiVVUxbGFSTS93Mjd0UEdMbCs5UkoxelRGMWVUZlNSWUx3aHJvYTFLb20waExPQzgvOFpjKzhoVzlnaXdqKzNMRmZpR21PK215TFVVaWtjUGh0a3l1VEw1MFZpdVd0eWMvT0FDRHgvRW16em1MK3dUMElhQllyVzZLeHZnNHZ2eURtcjNnT0oxZDNybHlJUXRXa3BHZi9vY0x4TzdxNDh0TDdhKytJQzVrNW5GMDlDT2taam4vWEh2Z0dCdU1UMEJVdnYwQUdqSmhBN01uOUp1dmZ2SlpFZVhGTGRHNjdJcEs3Y0ozK1Z2SnVwRGU3S2cwUnJyZkdlc1BrQVZzekxsQldWdGIwNkRPUStIUEhiMXU0Q25kdjNPUGc3R3B5RHNIdzkyemQzbWhtWW9SdlVBaStRU0VpOXl5dFJzdmhiZDhEaHZHazhmOWFyUmE5WGs5Q1RDVEpsODZJOW5ONDIvZE1tTDJFOEtGanpUcUZHZEZvMUVRZjJrRndXRCtManA5R092TzgrL0h6dndpdVc0QkZnVytMTzZlWXlHWUJscmQvRjU3ODAyZDA3ZEVIVDk4QS9JSkM4UEh2aW5lenlLN0lqSk5qY1Y2MktHYTB5c3gzbk5hNHVudUwvaDVHZ1ppSHQ1L29HVkZaVnRUdWZ1NFV0N0lNMzg5Q3d2cUtCTEF5dWR4cy93Zm9HVDZFMDRlMk0zWEJRNy81Zm5xbkdEWitKdTZlUG9MTGxWclZaTllkeXh5VDVpNGxQZWtpQnpaL3g2TFZMeUdUeWFrcUx5SHF3RGF1WG96R3djbUZzVFB1eGE2RE1hQk1Kak1Sak5kVlYzSmt4em9DZzhQTWlzbkR3Z2V6NG9WM1RNUnY1U1VGdUhwNENXUFk4S0hqT293czFPdDFGT1Jra1p1VlJtYUtJZlVsY3U5R3ZId0RzYk4zSUQ4N2d4bjNQV0x4TzJSbzMwRU1IREdSQzZjT0V0cHZFTjE3dDM5dFN2dzJKRUdXaElTRWhJU0VoRVFyWlBhT1FveGg3ZnBQMFdTbUFLQ3ZycVQydXc5b2pOeUw4NnBYc0FxMC9FVlRRa0pDUWtKQ1FrTGk5NmNnOXdiZS9rSFkyTnFoYld4LzltaEhYRHg5aE1xeUlwWTg4YnJRRnRwdkVPN2Vmc1NkUGt4b3Y4RkMwYXp2WVBFTWJvMWFqVTZyTlNua2w1Y1VrbkR1Qkc2ZVBpeDQrSG5rVmxaVWxaZFFYbExBMEFrek8zVmMxeEl2a0JKdmlHTGN2ZjV6R3V0cnFha3FGeUxRSWtaTlp1NkRUK0hpN3NXTXhhdlk5L00zL1B6RjIrUmtwakoxNFVPZGltMnpGTS96d1l2TEdEcHVlb2N6YUZNdW5lUFUvaTFvMUdyY1BIM28xcXMvaWVkUHRydU5UcXVsc3J3RVR4K3hXS1lnTnd0UG53RFJqLzk2dlo2YXluSzY5T2d0dEJrRkVBN09Mc3g5c0VWTWRmYm9icW9yU3BtOTlBbUw3ejFwM2xJS2I5M2t3cW1EQUR6MHd0dTR1SFZPRENLVFd5R1R3YmZ2aTJOVjFLb20xQ3FWU2J0R3JTWTRySy9aZlNrY0hJazV2aGNyS3l2Q2g0NWwySGhEbjhoS3U0S0RvelBlL3AwVDdkMjc2aVhjUEx3dHhyTGtaS2F5L2J1UEdESjJHbzR1YmlZeFErWEZCZWoxZWx3OXZEdjFmdlcxMWRSV1ZlRFhwUnNoWWVHa0paeG55dndIQllGUjR2bVRuRHYyQzZ0Zit4QVhkeTlLQ25QUmFiVWlwd2hsWXdPMmRtS1hLRStmQVBvTUdrbHEvSG1DdXZlaTcrRFJIUjVMYk9SKzRrNGZwbWYvb1F3Y09Ra3dSTm5NV2ZZazZ6LzlJNXUrZXBmbHovOFZkeS9mZHZjVGZYaW40WmhmLzN1SHhmVGJRYWZUc1gvakdwcVVqY3k2LzFGS0MyNng5K2V2T2JSMUxUTVhyeElWWmp0RFNXRXVXbzBhMytZaXFKdUhOMFBIeitEYzBkMVVsaGFSbm5TUm1ZdFhpNHJBbHNoTWlTZHk3MGI4dTNSbjhOanA2TFJhVWkvSHNQT0hUN252MFZjNkxjcEt2blNXUGhFamNQZjJJL3Q2TXNNbjNrUHk1YlBjVEw4S0dCenoxS29tb2c2MnVMNE1HalZGRUdRcEd4c29LOG9qZkpocEVjc1MzWHIxWjhiaVZSemU5Z094Snc4d1p0b0NzK3ZGUnU0akp5T0ZYZ09HZGZoM05iZ2NkajZDek1QSEgzY3ZYNjRuWFdSeXN6dGErbFdEQTJCdkMzR0ZuYUdqdm5xM1VUY3BPYkQ1V3pKUzR2SHc4dVhobDk0RjRQU2g3VlJWbERMcmdjZll0ZTR6WVgyRnZRUEtobnIyYlZ6RHlNbHpPblNPVWRnN1duUXZhcSt3ZWlmdnZYVTFWU1RGUmFQWDYwaUlPWUdIdC8rdkVzQU5HV3ZxdXFiWDYxRTIxSnM0RHZib1BaQmp1MytrcENDWFNYT1hNbmJHdlFCcy9mYnZlUGtHaXA1WnFpWWxuNzI1bWg1OUkzamd5VGR2KzdqdU5sY3Zua0d2MTlPdHQzbjNyWTQ0dXZQZk5OVFZZR3VuNEdJYkZ4UWoremF1RVlTTnJoMjRYWFh2UFlBVkw3eU52YU16Q2VjakFmaGx3eGZNV3ZJb1BmcEdzT0tGdDNGd01vZ2czRHg5NkRWZ1dJZE9xbkZSaDRRWTRkWVl4VVBuanYxaWRydFJVK2Radk5la0o4VnhOUzZhM0t4clBQanNXd3dZUHA2NjZrcWlEMjBuTUNTTXJxRjlCRUdXVENiSHlkV2RTOUZIMEdxMVp0MU5md3ZlL2wxNDZQbS9tclJiRXJlZU83NUhpTHFERmtmQnR0eko2L1JPY3V0bU92NWR1b25FajAxS2crRE9rdWd0WXRSa3RxLzlpSnpNVklKRGIrOFk3OGE0eDhyYW1yaW9ROFNmUFc2eUxITFB6MFFkMk5wbWZadDJoZDlnY0lOOTQ5T2ZUZHIzYlZ6RDFZdlIyTnJaOCtRZlA3VW8yRzhkUGR3V1pXTTkwWWQyRUJnU0trU0gveGFlL3ZNWDZQVTZ6aDNiUThMNWt6ejdWOU5KSGVZb0xjcG44emZ2TVh2cDQ0VDJIU1RFeTV2ci81WklTNHdsSzYwbGp0MWNKQ1FBTWhsVzFqYnMrZkZMWkswbTdoZ2RjSC82NG0zUjMwU3IxV0x6TzhURzVkMDBDQktEdXZjV3RUY3BHeXoyLy83RHh4TzVkeE54cHc4eGZ0Yml1MzZNblVFbWs0a2lCOVdxSm13NktjaHljZk5renRJbjJiWCtNdzV1V1l2Y3lvcUVtRWhzYlJWTW1MMkVFWk5tbXhWSDM1bmpsdVBsRjBoTlpabW92Ynk0UUJUSm1YamVWQUFKTGJIbllJZ1NYZi9KSDVISjVIVHAwWXRwQzFmUXMvOVF0Rm9ONno1K2s1Q2U0UXpyNERlRzZZc2VKdmZHTlVHVUtuSDNrQVJaRWhJU0VoSVNFaEptc0FvTXdlMnRMMUdlUGtqOWpoL1FOMGVGYURKVHFIenJVZXhuM0lmRC9JZWtHRU1KQ1FrSkNRa0ppZjhBOUhvZE9Sa3BoUCtLbWV0dHljMjZ4ckZkRzNCeWNlUFM2U00wMU5kUVgxdERiYlhCaGFxeXRJaml2R3pPSE42Rm83TXJmZHRFYXFoVWhzS1VYWnNZc2xsTFZqTnJ5V3BSMjZYb293Q0U5bWsvNHMxSWVXa2hCVGtHTnhLL0x0M3c5dStDbTZjM3J1N2V1SGg0aVdJVmdrUDc0dTdsUzA1bUtzNXVIcUlJdnJ0SldQOGhEQmd4RVZzN08zb05ISUd0bllMTWxIZzBhaFZhclVaVTRET0lnLzZCdGptS0tLSlpSQU9HNGsxMmVqTDloNCtucXJ5RW5Jd1U3QjJkeWMyNmhyS3huc0RnVU1BUXpiQjcvVDhCUTFGUW8xWUorOGk3ZWQyc081ZVJKbVVqc1pIN3ljbE14Y3JhQnExR3pZbmRQekhyL2tkRmhiTzI2UFY2VkUxS3V2WHF6OHNmbWthWm5EdjJDMm1Kc1R6NnV2bVorVTNLUnF5dHJVVUNIR2NYZDk3ODV5YlJldlcxMVZ4TGpLWFhnR0VkRnRLTXVGa1FVaGtMVjlHSGRqQnU1aUxHemJwUEVLR2xKOFdoMDJwUk9EaHg5YUloanNZb2tOR29WZFJVbGxOVlVVcHVaaW9Bc1NmM2N6NXlINVdseFRRcEczRDE4T2I1djYxaDBPZ3A3RnIvR2RjU1k0V29tZktTUXBTTjlUaTVHQ0s3c2xJVHNiYXhGVGtwTk5UVm1Gd3ZoYmszdUpHV0JFQkpmZzY1V2RmbzJrTmNQREtpMCttSTNMdVIyTWo5K0FhR01IK0ZPSUxSTnlpRU9jdWVZcytQWDdMK2t6OHliL25Ub2lKT1cvSnVwT1BpN25WSHhWaE55Z2IyL3ZRTjE2OWVZdnc5aS9IdjBoMy9MdDBwSzg3bjNMRmZLTTdQNGQ1SFhteFhQSldaa3NBSEx5NFQ0dFN5MHE0Z2w4dnhiUldaT25IT0ExeTllSWJrUzJjSjdUdW93MElNUUVKTUpJZTMvWUNqaXh2M1BmWXFjcmtjdVZ6T3NtZit4SS8vL0FzN2Z2aUVTWE9XTW5MeUhGRVIzb2l4dUJoNzhnQnBDZWNKK091WDlJa1lTWEZlTnZXMTFVeGJ1RUpZMXhoWitQZ2ZQalo3TE5ldlhrS24wMW1NVnJQRTBIRXpjSFJ5c1NnNnZYVG1LQ2YyYk1USjFaMTc3bitzdy8zVlZsZGlmNXN1RURQdWUwUWtIazJOUDQrM1h4RGVma0VXdC9uOFR5M3VCOGJ6K0g5SlRXVVpLZkV4WktVbWtwdDFEYTFHelkxclYrZ2JNVks0cHE5ZVBNT1p3enZwUDJ3Y29YMEhtZXhEMlZqUGxkaFRndFBPbmVSdTNIdnRGUGJzMzdRR25WYUxnNU1MYzlzOHAyOEhWWk9TZ3R3czhtNmtrM2N6blZzM3J0Ti8yRmhtTGpic3M3NjJtak5IZG5LNVdVVGhHeFRDbU9rdEFzS3lvbnlSV3h4QVFVNG1PcDJ1VTRMcTM1dXlvbnlpRG16QjJ5K29ROWNiU3p6M3pqZUF3Umt2NXNSZXBzeGZqcTJkZ3VqRE8ramVld0JkbWtVRHAvWnZ3Y3Mzc0VOM0ZpY1hONXhjM0RoN2REZkZlZGxNdUdjSkJibFo3TnY0RFFOSFR1U2UreDhYbkE5NzlJM29NR0lYWU5Xckg1aHRQM2ZzRjA3dTI4d3pmLzNLNUJuV2x1dFhMNUdaRWs5VzJoWEFjUDhPQ2V2SGpQc2V3YjlMTjBPTTJQY2ZvMnhzWU5uU0o3aHg3WXJKUHZKek1rbFB1bmpIQlZtdHFhdXVwS1R3RnFVRnVmUWFhTDdQTFgvdUw2SnIrOEtwZ3lKeDk5MjRUdThVcWlZbGhiazNUSjZOeW9aNndMS2JXbkJvSDN3Q3VyTDNwNjk1L0E4ZjNaWmIzWjBjOTJqVWFyUmFEU3RlZUFkemZQVHFDcVl2V2tsdkMyUCtKbVZqaDMyMU5YRlJoN2dTZTRvWjl6M0N0Y1FMN0Z6M0tmYy84WVpKbFBqdmpWRVVab3gzNjJ3c3FWRjBZdS9nWkhZYlpXTURaWVczS0NuTXhjTW53R3djNnNRNUQ0aGNVSXZ6c2xuNzk5ZEU2NmlhbEZoWldmUEszMDM3LzYyc05MYjg2ME5XdmZxQjJmUFlwR3hFTHBmZk5XZk0zTXhVL0xxRW9HZ2p2bEkyTkZqczEzSXJheUpHVCtiTWtWMzA2QlBSN25lay95dVVqUTNZZE5MVkZLRHY0RkhVVnEvazJLNE5BQXdlTTQwcEM1YWJuSmZmQTUxV1MwNW1Ha1BHVEJYYXdzS0hNSEx5WEpOMXkwc0tPTEQ1VzhEZ0VydG8xVXVFOUF3WDlhV0d1aHI2REJySmxQbkxrY25rSnZ0b2pjTEJpYWZlK3FkRkFhN0VuVU02d3hJU0VoSVNFaElTbHBESlVFeWNnOTNROGRUdi9qZktrL3RBcndlZGpzYkQyMUhHSERmRUdJNmUydkcrSkNRa0pDUWtKQ1FrN2hwWmFWZW9yNjJtWHlkY2REckNMeWdFQnljWFpISXJpdkp1NHV6bWlXOUFWN3IzSG9DOWd4TXhKL0tHK0FVQUFDQUFTVVJCVlBaeWNPdGFhcXJLbWJWa3RVbkJ5QmpqWXQ5QnNhS3F2SVNMMFVmb05XQTRIajRkeDZnQmpKbTJBUDh1M2RuMDlidU1udmIvMkx2dndLYksvWS9qNzZSTjk2WXRiVmxsbGIzM0VGbWlJa05RVkZCRUZQY2U5M0lkUDcyTzYzWHJkUThFQVVVRVJFSDIzbnR2YUJtRlVxRFF2WkkwNC9kSFN5QjAwQ0phME0vckwvS2M1NXc4SjAzUzBQUEo5enV3eFBacnVkbVpyRjM4R3h1V3pjSEwyNXRPdlFhd2ZkMVNQbi90U2RwYzA0ZVdIWHU0S3VyOEVYejhBdHd1ZEsxWk9JT2pCL2ZoNGVISjNKL0cwUGVPQjJoenpYVUVobFFocW5wdHVoVzFVd3V2V3MzdHd1ajJkY3V3MjIwMDczQXRkcnVObWQ5Lzd0b1dHOWVVcG0yN2NtRG5KbVorWDNneDk0WWg5N0Z3K25pbWpubVBZWSs4aUxldkw2ZVNqcFFZN0VnL2M0cHRhNWV3YWNWOHpQbTUxRy9hbXI1M1BNQ3hnL3VZTjNVc1k5OTdnVnIxRzlPdTJ3M1ViZHlxV0xXenpQUXpmSFZCWllmejJXeUZWZExPRDF0Y3FFdWZRYTZxS0tWWlBtY0tWb3VaanIySy8wRytJaExqZDdQd2x3bWtuejdGNEh1ZnB1RUZGMW1QSnV4emEwdlVwdXQxQkFTRnNHejJUNnljTzgxdHJyZVBMdzY3ZzdDSUtPbzJiRUZvUkpTckZVdWpWaDJvV2kyVytkUEdVYjFPUXdLRFF6bCsrQUJSTmVwZzlQREFWbUJsODZvRk5HN2QyZTExazVtYWd2OTVyNWZqUitMNTRiTTM4REI2Y1BPSXg1ay9iUnlUdjNpVDJ4OGNUYTM2VGR6V2MvckVNV2I5K0JWSmgvWVRVNnNlUXg5NW9jU0xLYzNhWFlQRGJtUFdqMTh4K2N1M2FOaWlQZDM3RHkwV2xySGJiUnhQVEtCMTU3SmIycFdYM1c1ajE4YVZMSjAxbWV5TU5EcjB1TW10aFdEUEFjTUlEZzFuN3BSditleTFKMmphOWhvNjl4NVFZa1cwNkpwMXVmYW1jL3ZPbnphT3VvMWJ1aTRnWjZXZlljYkV6NG91OVBxUnNHY3JNNy8vak42RDduWUxhNTZWa1pyQ2dwKy9ZLytPallSSFZlT09oNTUzQy9RRmhZWnoxK012TS9tcnQxZzg0M3QyYmx6QmRZTkhVTHRCTTdlQTRLRjloUmVRNDNkdFl1RGRqK1ByRjhpR3BiT3BXajJXdVQ5OWc4V2NSOGVlL1RBWWpCZ01CcmRLRWVkek9wMnNYem9MTDI4ZjRwcTFMV29iNXl6K21Eb0txMUhZYkFWdUFjejZUZHZnY05oeE9oMnU1NWZkVnNDQzZSUFl0R0llUG40QjNQbm9Td1FFaDVaNC8yZWRURHJNcWFSRTZqVXBIallxeS9raHYrek1kSTRtN09HYUcyNHRjNTh1ZlFhNXF2TWNPN2lQL1RzMmxqbi9iR2pBYUN3ZWpMc2NzakxTV1BUTFJDSmphdEw1dW9FMGFONk82QnAxZ01MZzQ4cTUwMWcyK3lkcTFHbEkzenZPdmI4NW5VNjNZd0NFVkxsNGxUMjd3KzcyTXp5ZnpWYThiZUFmOGQ1cjh2TG0wVmMrd1dHM0VSUVM3dGFtTkM4bmsrVHpXaktlTHl2dFhIVUxpem1QN3o5K2paTkpoM0U0SEhpYXZLZ1dXNS8yM1cra2NhdE9aS1Ntc0huVkFqYXZYSUN0b0lEMjEvWWxNRGlVaGI5TVlPbk1IK2s1OEU1eU10UEp5OGtxZHFINzJNRjlHQXlHQ3JjT1BWOXBqL0ZaanJPdnFZSUNiSjZsenpVYVBWeWh6T05INHBueTlUdlliRFlHREgvMG9oZDl5NUtWZm9hSkg3K0swK21nYysrQmVKcE01R1puTXY3RFYralM1Mlk2WDNjejI5Y3RkWVVDeitkME9vdTlTMnhZUHBkbHN5WlRvMDVEdWw0L0dJUFJ3TEpaUDdGcS9uVE9uRHpPa0ZIUGxWamx4MkxPQnloM0FMb2lOcTJZUjlMaEE5UnAxSkx1L2U2Z2ZwUFdydmZ1MHllVG1ENzJRODZjVEdMUVBVOVJ0Vm90RHUvYkFUaHhPcDJ1OVdSbnBKV3I0bUZGYlYyem1DMnJGNUdXa296VmFpR3FXaXcxNmphODVOWmtsL04xYXJjVllDc2xySHEyUGJuRDRYRDk3TXJpN2VQTGtRTzdzTnNLaWxXNVNqbHhESURBb3Q4UGRwc05nOUhBdHJWTDJMQnNEbzFhZHFUZnNJY1k5LzZMVFByOFRZYmMvdy9YM0xKYzdzODk4NmVOSzdGcXp2bG1ULzZHZVZQSGxycjkvQ3BZeFY4OWhVNGRUMlRwYno4U3Yyc3pyVHIzb3QyMU54TFhyQzNqUDN5Wk1lLzhpNTREaHRHa1RlZHl2KzdOUlMwL0RTVkduUDQ4Wno4L2NONXJQT253QVpiTS9JSFVsQlBrWktaVEpUS0c2blhpaUtsVnI4UldwZVV4OXQzbnlieWdBdEpaWjk5dnYzcnoyVkxmYTJyVWJjaXdSMTdFNFhDVTJjYlRXVlF0cVR6UGY1T1hOMVp6UGttSEQ5Q3VlMSszYlZrWnFWak1lVzdQZnlnTUUyNVlOZ2U3M2NhdG81N2p3STZOVFBuNkhZYU1lbzdxZFJwYzlENHZ4YXhKWDdyYVpjSzV4NnNzdG9JQ1RoNDc1RlpoQ3R3L216aWREazRjTzh6QjNWdEoyTE9WRmgyNzA2SEhUZmdIQmpQN3g2L1l1WEVGM2o2K3RPMTIvUi95UGx1V0kvRzdNT2ZsVUs5SmE5ZVlmMkFJTmVzMUtqYlgwOHU5Q2xoSmxmVDhBb0lZT1B5eGN0Ky93bGgvRGozS0lpSWlJaGRoQ0FnaTRPNG44ZWwySXpsajM4ZVdHQStjYTJOb1hqR1h3SHVmeFJnWlU4a3JGUkVSRWZuN2NUcWRySjQvblJwMUdoYTdrTG53NSs5WTlFdng5aHRsOGZMMjRabi9qaWwxdTZmSmk1bmZmMFpNclhxMDd0b0hnQmtUUDhQYnh3ZVRsemQ3dDY0cmJCMVF4aCtxelhtNS9QVFYyNENUN3YxdXI5RDZTbk53NzNZMnIxeEEvTzdOT0IxT1duWHVSYzhCdy9EMUQ2RHI5WU5ZOHR1UGJGNjFrQTNMNWhBWUVzYmdrVStYV25Ib2NqbVZkSVJsc3lZejhPN0g4UEwyWWRxMzc1T2NtRURqMXAxeE9CemtaS2JqSHhpTTAra2tKenVEcldzVzQzUTZhZFN5SXl2bVRpTXlwaWExNmpYRzZYVHkyQ3VmWUxWYThQYjFJeVFzZ3ZuVHhyRmgyUnlxVm90bHlLaG5DWTJJY2xVNitmejFKd21OaUNJckk1VmFjWVVYc2xLU2ozSm83M2IyYmw5UDBxSDlBTlNxMzVodWZXOGp0dWhpVjVNMlhhamJ1QlhybDg1aS9kTFpUUHYyQXp4TkptTGptbEdqVGdPcTE0NmpWdjBtQkFRR2wvaXQ5N05XenZ1WlBWdlg4dUR6NzVYNStEanM5aElyRGtIaEJkTE5LeGZRck4wMVJGV3ZmU2tQUDFENCt0aTllVFVoVmFweSt3T2pTN3dJM2FQL1VOcGRlME5SYTYxQWdzTUtxd2JVYjlJYWg4MUdXR1EwWVJIUmhFVkdFeEFVVXVwOUdReEdCbzE4a3U4KytEL0d2dmNDRFp1MzQ4U3hRM1RyVzlqZVpPVzhuOGxNTzBQYmEvcXdjdDdQMkFxc3BLYWNJQ1B0TkhGRnJXN1dMNTNONGhrLzRPUHI1NnJDRVJGZGcrOC9lWTJKSDc5S3E4Njk2VGxnR0JaTFBtc1cvTUxXdFV0dzJPMUZsVS91TDdQTldZdU9QYWdTR2NPdkV6NWgzL1lON051K2dWcjFHM1BycU9kY2dhV1R4dzVqSzdDV1dobWtQS3dXTTBtSEQ1Q3dld3U3TjY4bUp5dURnS0FRYnJuMzZSSXZuTFM1cGcvVmE4ZXhZUHA0ZHF4ZnhvNzF5MXp0UG52MEg0cC9ZREFSMGRVSkNBcHhWU1Rhc25vaGFTa242TkZ2S0htNTJXeGNQcGNOUzJmamNEam9mK2ZETkd6WmtRWFR4ckY5M1RMMmJsMUhnK2J0YWRtcEI3RnhUVGwxUEpHTnkrZXlZLzF5N0hZYnJidjBwdmVndTB1c21oRWFFY1dvZjc3Tm9sKy9aOU9LZWZ6dzZldUVWSWtzdXBEVkQyOGZYOHo1dWZqNEJURDA0ZWVKcVZtWEtkKzhpNWUzRC9jOC9UcGIxeXhteWN3ZjJMUmlQZzFiZEtCSzFSaHVHSElmZTdldXhla0V1NzJBQXF1Vm9OQXE1T1ZrYy9MWVlUcjI3SStQcngvdmpSNVpaZ3VWc2UrOVVPSjRhSGhWSHZ2M3B5UWQycy9zeVYrVGtueVVzTWhvYm45d2RMSHFRMHRtVGlMcDhINThmUDBMTDFaYXpCdzVzQXVuMCtGV3NhOGtVNzUreDlXSzhVS0Z3VEFucXhmKzZoWjJCSGo4dFhQaDBuYlgzdWg2M0QwOFRjVUNXWXQrbVFnR0F5WXZMNnhtTTl2V0xpRTBJcXJVOTQxMVMyYTVLaTllYU4rMmRiejk3UEJpNC9iemdrL1ZhOGZ4K0t1ZkZic1llZnhJUFBPbmplUDRrWGppbXJYbDVoRlB1SUtxQWNHaDdObXlodUFxRVJpTlJyYXRYUXBBVlBVNkphN2pmUE9uam1WK0djR0I4em1kemovc3ZiZTB5b0puM3ljdXh0dkhqL0RvR3RSdjFvWmE5WnRRUGJZK0hwNG1UcDg0eHFKZnYrZmducTBZREFZYXQrNU1qLzVEWFk5dlN2SlJWaS84bFZQSlJ5bXdtakVZak5ScDJOenQyTWNPNzZkbTNVYjRCd1pmZEIwbHNaanplZWU1dXk4K0VmandoYktyeDNYczJaOWVBKzlrOVlKZldEbnZaenhOSm02Ny94L0VGRldzdkJTbmtvNHcrY3UzTUhwNGNQZVRyN29lbTc2MzMwKzFXdlZJMkxPVjFmT25rNTJaVHR0dTF3T0YxYWF5TTlJd0dBM3MzTGpDMWNZd0t5T1ZSYjlNWlBmbTFVVFhyTVB0RDQ1Mi9aeDc5QjlLY0ZnNGN5Wi93MjgvZk02d1IxL2l3TTVON051K0htOGZQMWQ0Tmlpa2lpczRFNzlyQy9sNXBiOEhuU3hxRGJ4bnk1b3lxemxWaTYxSC83c2V4ZGN2d0Mzd1o3V1lXYjlrRnFzV1RNZlQwOFNRKy8vaEN0NEZCSWZpZERwWk9uTVNrZFZxa1pPWnp0R0QrMmgyR1NyQlhpaWtTaVFOVzdTbmVwMEd4TlNzZTlIS1BOKysrenpHQzFxd21ZcENBcGY3ZGJwcXdTK3NtRE8xekhueHV6YVg2em4rL0ljL3VDcVUxYWpUa1BoZFcwZyttb0M5b0lBZEcxY1FWZFRHTUNzamxXT0g5MlBKeitQZzN1MDBidFdKQmkzYUV4bFRrNXVHUHNqc0g3OWl4WnlwM0RTMDlFRForZWQ2dVQ3M2VQbjRjUDJ0OTNEOXJhVzNEdi92MDNmU2IraUR4ZHFwbjg5V1lPWFU4VVNPeE84bUp6TWRBQjhmUDdMU3ozQmc1eWIyYkZsTFlzSWVmSHo5Q3I5RVVkU09OYVJLSkhjLzlTcFR4N3pITDkvOWp5VXpmNkJPd3haYzIvZTJZcDh0NDNkdFlkdTZKWGg3KytMaDZjbnh4QVNBY3JmRHZseWNUZ2V6Sm4yRmw1YzNCcU9SWTBXZi84OXZmUm9VRWtiMTJEZzY5dXhQOVRvTjNBTHNpZkc3aXgxejBmUUpMSjA1eVhYNy9CWnlVQmdPR2pXNjVPcHZBSWtKZTVuMDJSczg5T0lIWlg2bXR0c0tTRHA4Z0FuLysvZEZ6N004ei8raGo3eEFnY1dNdytHZ1ZyMUduRGw1bkYyYlYySEFRTUtlclhoNGVGSzlkaHhPcDROOTI5ZVRuNXZEcE0vL1E2MTZqZW5VZXlBK3ZuN2MvdUMvK1A3VDE1azkrV3RHalg3N0R3bnl4RFZ0UTlWcTV5cS9uajZaeE83TnExMjNiUVZXZnZudWZ3U0ZodVByRjREQmFDUmh6MVp5c2pKb2ZVSHI0TE5WcFpmTW5NVHBrMG1ZODNMdzhEUVJXNzh4NFZHRlgzeG8yclpyNFdmd243OWo3ZUtackYwOGsraWFkYWpicUNVeHRlcFNxMTZURXNPcDJabnBITnBidkpLaE9iOHdPSjkwNUVDSi95ZHAwYkY3c2JHVjgzNG1KQ3pDTGVSV25wYUZjblZSSUV0RVJFU2tuRHhqNHdoNTlRdk15K2U0dFRFczJMdVZ0T2RING5mVEhmajFHd3BlNVMrUkt5SWlJaUsvVDJiNkdiSXowN25sdnVMZnhtL1d2aHQxR3BiZFJzZWNsOFBjS2FWZk9EcWYwK2xnemFKZjhmVVBZUERJcDF3WHBNNmNUQ0s1NkdLRHIzOEFOd3daU1doNDFWS1BrNStYZzlQaG9OK3doMHB0NmVRZkdGeWhkaFhwcDArUW5CaFBsejZEYU4yNWwxc3JEaCsvQVByZWZqODlCd3hqOStZMW5EaDZrQnAxNHNwOTdFdTFjK05LT3ZVZVFKTTJYUUM0OTduL3NuckJMMnhhTVkvc29vdEFGMnJZb2owdE9seExsY2hvK3R4U2VOSEpZREFRR3VIK3JlZDZqVnZoN2V2SE5UZmM0cm9nMEx6RHRZUlVpV1RaN01tY1NrcWtmdFBXTkduZG1XT0g5dkhkQi84SEZENnVIWHJjUkt2T3ZVcXNRdVRqNjhlMWZXK2pVNjhCN04yMmp1M3JsbkZvN3pZU2RtK2hVNjhCR0kwZWpQL281WEtkLzMrZnZyUE03VzI3M1ZDc2plVlpPVmtaVkswZTYxYUY1bnhlM2o3bGFobGpNQmhLUGNaWm5pWlQ0VVh3S3U3ajFXTHJWN2d0U1VSVWRlNTc3azNtLy93ZFc5WXNJcVptWGRwMXV3R3J4Y3pHRmZObzN1RmFxc1hXWitQeWVlemVzaHFEd1VqdEJzM28wbWNRMDc3OWdMMWIxeEpWb3phMzN2dU02MmNlVmIwMjl6NzNKcjk5L3psYlZpL0V3OU9EV3ZXYnNIblZRa0xDSXJoK3lMM2xyaDVUdlU0REhucnhBOVl2bThPR3BiTnAxTEtUMjhXM1k0ZjI0ZXNmUU0wTHFtZFVSTXJ4UkNaOTloK2NUa2RScGFHYmFkVzVWN0ZLYStlcldqMlc0VSs4d3FGOU85aTVjUVVIZG13a056dlRGY0pvZjBFMWc0M0w1MUV0dGo3aFVkWDQ1T1ZIc0ZyTXhEVnJTKzlCdzZsUzlFV2hBY01mcFdtN3JxeWFQNTJkRzFjUUhsVU5YNzhBeHJ3ekdvZkRRV3hjVTNvT0dIYlJuN0hKeTVzYmI3dVBGaDJ1WmRYODZlemZzWkdNMUJSWGtLaDk5NzQwYU42T2tDcVJiRmcyaDRON3QzSFhZLytIbDdjUEhYcmNSRnl6dG14ZHM1akVoRDNzMjdZT3N6a2ZXNEVGaDkyT3dlaUJoNGNIZmU5NEFFdCtIbjcrZ1hTNWZoQUFmVzRaNlJZV0tpOXZuOElLYWN0bS8wUks4bEdhdHUzS2piZVB3c2UzK0FVMVQ1T0pvd2w3WFZVVURBWWpvUkZWNmRSckFBMWJkaWp6ZnBxMTcwYU5Td2kxbWt4ZTFHL2Foc0RnTUV6blhheHIyYkVIRFp1M3d6L29YUEFtK1dnQ2lmRjdYTGREcWtTVzJITFIwK1RsQ2o1VzFNcTVQN3ZkdmpDTWxabFdXTDNJYVBUZytsdEhGbnN1OWhsOEQvT21mc3ZNaVlYVkNnT0RRK2x6eXoydVlHZFpPdlM0aVFaRm9ZUUw1ZWZsTXZXYmM2MHRqeDNjOTZlODk1NnZZWXYyZENtbGt1R2V6V3RZdTNpbTYvYkE0WThXbXhNY0ZvRTVMNGRPdlFmUTlwb2JpajBtL2U5Nm1QQ282bXhhT1kvODNCeDYzM3lYMis5dXA5UEI4Y01IWEpVa0w0WEo1TVdBdTRxdjdWSkV4QlQremp3U3Y1dnc2T29NR3ZGRWliOUhLMkxlMUcveERRaGs2TU12RktzNDFLSmpEeHEyN01BbnJ6eEt5MDQ5WGU5dEo0NGVZdVc4YVRpZFRvSkNxcmgreDIxWnZZZzlXOWJTdHRzTlhEZG9lTEdMNGEyN1hFZFFTQldpaTlyUkdnd0d0cTliNXRvZUhCYkJEVVB1ZGQxZU5mOW5VcEtQbHJsK0wyOGZWOHVyMGx3MytHNWFkN211MlBpU21UK3djZms4WXVPYTB2L09oOTFlZTQxYWRtQnZ5dzVzV0Q2WEFxc0ZUNU9KNnJYajZIYmpwYjNPeTFLN1FiTUt0WW05YnRCd3QrZnBnWjJiMkx0MUxYRDVYNmROV25mRzh6SzFMalI2ZUpLVG1VWmtURTE4L1FQSXo4MW14WnlwZUpwTVJFYlhwRzlSd01yYnh4Y3ZieDhhdCtwRTErc0h1LzFjV25YdVJXaEVGRFhyWFB5OS8zSi83amw5SW9rakIzWmQ5SDVuVFB5VUdSTS9MWFBPelNPZVlNbU13amJaMVdMckU5ZXNMU25KUjVrL2JSeSsvb0YwdTNFSTdidjN4ZGZmdllWZGFIaFZSdjNqcmNJUStQSzU1R1pubGxoMTB1VHR6YjV0NjEyM1BVMWVOR2plam1idHUxMTAvWmVUd1dERWFzbDN2WTVOWHQ3MEduaVhXNGcwS0RTY25nUExmaTZlcjJXbkhtNlZqREpTVTVnL2JaenI5bHZQM09WcUxWMldUMTRwKzMwNUlyb0dkeno4UEQwSERDdjMyc29TWHJVYSs3YXZ4OFBEa3hwMUdtSzFXbGc1ZHhvR2c1R1FLaEgwdit0aDEvOHIvQUtDaUkxclNvOStkN2lGaEtKcjFtSEVVNi9pRnhEMGgxVlZpbXZlanViblBVLzJibDNyRnNqeU5IbHg0dGhodDdDMGg0Y256ZHQzbzNQdmdXN0gycjZ1TUNCKzVsUVNjYzNhMEtCNWUrbzBiRjdzODNoSWxVaHVlK0NmbkV3NlhQUjdaQTJyNWs4bklEaVVoMS82cU1SMXBxVWtNMjlxeVg4LzhQTDJZZCsyOVc2dmdiTXVER1RsNTJaak1CanBlc010YmtIWE9nMWIwT2FhUHNYMlR6OXo2cUsvYytUS1pIQ2VYN05OUkVSRVJNckZtWk5Gem85ZllGbmwvdTFUWTFnRUFTT2V3cXRsNmQ5R0VoR1J5blZtUkU4OHdpTUpmWDl5WlM5RjVLcVc5OHQzNVAwNmdmRHhTeTdiTVRNek15OXBQNmZUOGJ2YTVWUkUrdW1UNU9WbUZ3c3hPSjFPSEhaYm1WVVN6bWUzMnk3N0g3UExxcmhVV2M1dnQrTSs3c0JxTVdPMzIxMHROd3dHQTE3ZVBuaWF2Q2l3V2lvVVNMdVk3ZXVXRVJJZVNjMjZEU3Y4WERIbjUzSjQzdzdpbXJVdDk4LzNjdmdqbmlPVktYN1hGbXJVYVZCcUc2VEQrM2NTdjJzelBRZmM2VlpGNUN5bjA4R21GUXRvMnJZcnZ2NEJITnEzblpwMUc1YzR0enoreU5mTG9YMDdDQTRMZHdVSUt1cHNtNmFTcWxZQm5EbDFISWZkVG1STVRUWXNtME9OT2cySnJsbDZSYUpUU1VlSXJGWUxnOEhBdnUwYkNBNE5MM04rV1ZKVGtna05qM0s3Y0hTV3JjREt3YjNiU3czWlhFemE2Uk1sdG1LOUZMblptYTZLVGhmamNEaHdPZ29EWWlXZFYyVTcyNXFyc3Q0UEV1TjNFeDVWL1pLck5EbWRoYTNYcnJUSE5qc3pIWk9YZDRsdFRoME9Cd1lEZjlwbmk2dUp4WnlIeWVSOVdkNC84M0t6OGZEd2NBVXBTNUtTZkpTZzBQQmlQNmNMUDE4NEhBNVNVNUtMdGFLOVVsa3RaaExqZDd1MU83M1MyRzBGT0J5T3kvcDVyTEpaelBtbC9tNDl5NXlmVitMN1FrVmQ3czg5bDR2VDZjUnVzMkgwY1ArZGw1SjhsUENxMWNyMTJuWTZuUlJZTGFXR3pRdWpCMDZjRHVjVjkzK1Q4anJiTXZCaXo1ZXJ5Wi81L0s4SXU5MUdka1lhZmdGQlpYNkI0U3lIM1U1QmdRVzd6WWF2ZjBDSnY2dVB4TzhtTGVVRUxUdjJxTkJ6ME9sMGNQSllZUVhFUy8yc1hKNzd5TTNLeE5jL0FBOVBVNm4vWDc0YUpDUWtFQjBkVFV5TU9zZVVSWUVzRVJFUmtkL0JGcitMbkltZnVOb1ludVhWc2lNQmR6Nm1Ob1lpSWxjZ0JiSkVMbzhyS1pBbElpSWlJaUlpSWlKL0RnV3l5a2Z4ZmhFUkVaSGZ3Yk4rVTBKZS9RTC9PeC9EY040MytxemIxcEgyL0VqeXBvK0Rnb3EzV1JBUkVSRVJFUkVSRVJFUkVSR1JxNU1DV1NJaUlpSy9sOEdJYjUvQmhMNHpBZThPNS9VQ3R4V1FOMk1pYVMrTXhMcHRiZVd0VDBSRVJFUkVSRVJFUkVSRVJFVCtOQXBraVlpSWlGd214dUF3QWg5NW1lRFI3K01SVThzMTdraEpKdXZERjhuNjhBVWNhU21WdUVJUkVSRVJFUkVSRVJFUkVSRVIrYU1wa0NVaUlpSnltWmthdHlMMGpUSDREeGtGWHQ2dWNldTJkYVNOSGtIK3JFbHFZeWdpSWlJaUlpSWlJaUlpSWlMeUY2VkFsb2lJaU1nZndjTUQzMzdEQ0h0N3ZIc2JRNnVGM0tsalNIdGhKQVY3dGxiZStrUkVSRVJFUkVSRVJFUkVSRVRrRDZGQWxvaUlpTWdmeUJnVzZXcGphSXlNY1kwN1VwTEpmUHRac2o5L1RXME1SVVJFUkVSRVJFUkVSRVJFUlA1Q0ZNZ1NFUkVSK1JPWUdyY2k3TTF4K0EwY0RwNG0xN2hsL2JKemJRenQ5a3Bjb1lpSWlJaUlpSWlJaUlpSWlJaGNEcDZWdlFBUkVSR1J2dzJUQ2IvQkkvSHBlajA1UDN5S2RkdTZ3dkdpTm9ibTFRc0pHUDRFcHNhdEtuZWRJaUlpSXBXazRJbEJsYjBFRVJFUkVSRVJFUkVweXhQdllqQVlLbnNWVnp3RnNrUkVSRVQrWk1iSUdJS2VmaFBydHJYa2pQOElSOXBwQU96SmlXUysvU3plSGJyamYrZGpHSVBES25tbElpSWlJbit1OFBGTEtuc0pJaUlpSWlJaUlpSlNodkRLWHNCVlFvRXNFUkVSa1VyaTFiSVRZWTFia1RmclIvSm1Ud1piQVZEWXh0QzZmUU4rdDl5TDczVTNnMEZkcGtWRVJPVEtWYkIzVzJVdlFVUkVSRVJFUkVSRS9rUWVFVkVZdzZNcWV4bFhOSVBUNlhSVzlpSkVSRVJFL3U0Y0tjbGtqMzJmZ3IxYjNjWTlhOVVuWVBqamVOWnZXa2tyRXhINTZ6a3pvaWNlNFpHRXZqKzVzcGNpY2xYTCsrVTc4bjZkVU5uTEVCRVJFUkVSRVJHUlA1bmZ6WGZqTitpZXlsN0dGVTJCTEJFUkVaRXJpSFh6U25LKy93eEhXb3JidUhmWDZ3a1krakNHZ0tCS1dwbUl5RitIQWxraWw0Zmp6RW5zcDA5VzlqSkVSRVJFUkVSRVJPUlBwZ3BaRjZkQWxvaUlpTWlWeG1vbWQvcDM1TStmQmc2SGE5Z1FFSVQva0ZINFhOdFhiUXhGUkg0SEJiSkVSRVJFUkVSRVJFUkU1SStrSzNraUlpSWlWeG92SC96dmVJalFOOGJnV2ErSmE5aVprMFhPdUEvSWVPVmhiRWNPVk9JQ1JVUkVSRVJFUkVSRVJFUkVSS1EwQ21TSmlJaUlYS0U4cXNVUzh0TEhCRDc0QW9iZ1VOZTRMVEdlakg4L1RNNkUvK0hNeWFyRUZZcUlpSWlJaUlpSWlJaUlpSWpJaFJUSUVoRVJFYm1TR1F4NGQrNU4yTnNUOE9rMUVBeUd3bkduRS9QaUdhU052aHZ6c2xtZ0x0UWlJaUlpSWlJaUlpSWlJaUlpVndRRnNrUkVSRVN1QWdaZmZ3THVmcEtRZjM5UmNodkRONTVRRzBNUkVSRVJFUkVSRVJFUkVSR1JLNEFDV1NJaUlpSlhFYy9ZT0VKZStwaUFrYzlnQ0FoeWpkc1NkcDlyWTVpZlc0a3JGQkVSRVJFUkVSRVJFUkVSRWZsN1V5QkxSRVJFNUdwak1PRFR2VitaYlF3dGF4YXBqYUdJaUlpSWlJaUlpSWlJaUloSUpWQWdTMFJFUk9RcVpRZ0lPdGZHc0ZaOTE3Z3pNNTNzcjk0azQ0MG5zQjgvVW9rckZCRVJFUkVSRVJFUkVSRVJFZm43VVNCTFJFUkU1Q3JuR1J0SHlLdGY0SC9uWXhoOC9Gemp0b1RkcEw4MGl0ekpYNExWWElrckZCRVJFUkVSRVJFUkVSRVJFZm43VUNCTFJFUkU1Sy9BWU1TM3oyQkMzNW1BZDlmcno0MDdIT1RQblVMYTZIdXdibDVaZWVzVEVSRVJFUkVSRVJFUkVSRVIrWnRRSUV0RVJFVGtMOFFZSEViZy9hTUplZWxqUEdKcXVjWWRhU2xrZmZ3S21XODlpeU1sdVJKWEtDSWlJaUlpSWlJaUlpSWlJdkxYWm5BNm5jN0tYb1NJaUlpSS9BSHNkdklYenlEdjU3RTR6WG5ueGoxTitOMTBCMzc5aG9LWFQrV3RUMFNra3B3WjBST1A4RWhDMzU5YzJVc1JxUlNabVptVnZRUVJrYXRlUWtJQ01URXhSRWRIVi9aU1JFUkVSRVJFNUFxa0Nsa2lJaUlpZjFVZUh1ZmFHSGJvZm03Y1ZrRGVqSW1ralI2QmRkdmF5bHVmaUlpSWlJaklWVXpmZFJZUkVSRVJFWkhTS0pBbElpSWk4aGRuREE0ajhKR1hDUjc5L2dWdERFK1Q5ZUdMWkgzNGd0b1lpb2lJaUlpSWlJaUlpSWlJaUZ3bUNtU0ppSWlJL0UyWUdyY2k5STB4K0E4WkJWN2VybkhydG5Xa1BUK1N2T25qb0tDZ0VsY29JaUlpSWlJaUlpSWlJaUlpY3ZWVElFdEVSRVRrNzhUREE5OSt3d2g3ZXp4ZUxUdWVHei9ieHZDRmtXcGpLQ0lpSWlJaUlpSWlJaUlpSXZJN0tKQWxJaUlpOGpka0RJc2s2T2szQ1hyNlB4Z2pZMXpqanBUa2MyME0wMUlxY1lVaUlpSWlJaUlpSWlJaUlpSWlWeWNGc2tSRVJFVCt4cnhhZGlMc3pYSDREUndPbmliWHVIWGJPdEpHanlCLzFpUzFNUlFSRVJFUkVSRVJFUkVSRVJHcEFBV3lSRVJFUlA3dVRDYjhCbzhrN0wvajNOc1lXaTNrVGgxRDJnc2pLZGl6dGZMV0p5SWlJaUlpSWlJaUlpSWlJbklWVVNCTFJFUkVSQUF3UnNhY2EyTVlGdUVhZDZRa2svbjJzMlIvL3ByYUdJcUlpRWlsc05zS2NOanR2L3M0SjQ4ZHhweWYrN3VQazVxU2pOUHByTkErMjljdFk4SkhyNVE1NThpQlhVejQzNy9KU0R2OWU1WW5JaUlpSWlJaUlpS1ZUSUVzRVJFUkVYSGoxYklUWVcrUEw5YkcwTEorMmJrMmhwZmhncWlJaUloYy9iTFN6L0RKeTQrd1lmbGMxOWpwRThmNDVPVkgyTGx4UmJtT01lZW5iL2g1N0FjNEhJNVM1M3p6OW1qbS8vemQ3MXJyeVdPSCtlYnRmN0p2Mi9yZmRaemRtMWZ6eGV0UHNXelc1QXJ0bDVWK2hxUWo4Y1hHazQ4ZXhHTE9CeUFuSzRQRStOM1lyTmJmdFVZUkVSRVJFUkVSRWFsY25wVzlBQkVSRVJHNUFubjU0RGQ0SkQ1ZHJ5ZDc3UHNVN0MxcVdWalV4dEM4ZWlHQjl6NkxaLzJtbGJ0T0VSRVJxVlFPaDRPTXROTlk4czVWblhMWTdXU2tuY1pxTmw5MC81ek1kTGF0WFVxYkxyMHhHZ3UvTjNqcWVDS1cvRHkzZVFWV0N6bVphUnhOMk9zMkhoUmFoWkFxa1p3NGRvalVVOGtsM2tlZGhzM3g5UTlrL3JTeCtQajZZVEFhMmJIQlBTeFd1MEV6QW9ORHkzWE9EWnEzSnpLbUZ1dVcvRWF6OXQwSXIxcXRYUHVWWnNyWDcxQzFXaXhESDM3K2R4MUhSRVJFUkVSRVJFU3VIQXBraVlpSWlFaXBqSkV4QlAvcmZTeHJGcEV6K1F1Y21la0EySk1UeVhqakNieTdYby8vYmZkakRBNnI1SldLaUlqSWFCUXcxUUFBSUFCSlJFRlUxV2pONHBsNG1reGMwM2VJYTJ6eGpPODVkbkNmMjd3Q3E0V3NqRlFPN2R2aE50NitlMTk2OUIvS3pvMHIyYnA2RVFCV2l4bFBrd21qMFFPQU94OTlpZU9KS3psMjZBQWhWU0pZT1hlYWEvLzh2RnpNZVRuYytkaExib0dzTlF0bnNITGVORXBqdDlsd09oMTgrODYvU3AxenkzM1BVSzl4cTJMakRvZkRGVDVMUDMyUzdJdzAybC9idDlUamlJaUlpSWlJaUlqSTFVZUJMQkVSRVJHNUtPL092ZkZxMVltOEdSUEpuejhOaWxvS1dWYk54N3BwSlg2MzNJdnZkVGVEUVIyeFJVUkUvc3JzdGdJOHptdHAvSHRrWjZTeGVlVUNlZzRZaHA5L0lCbXBLUnhOMk11UVVjOWg4dkoybS92bGY1NmhWdjBtM0hqYmZTVWVxOC9nRWZRWlBJSlRTVWY0K3ExLzhNRHo3MUVsTWdhQXBFUDdXZnpyOTNUcmV5dmRiandYL0RMbjUvSHRPLzhpdWtadFl1T2FGVHRQcThWTXp3SERLbnhlcVNuSmJGKzNERWNKTFo0ZGRqdWZ2LzRrdHovd1R5S2lhM0JnNXlZQVlodW82cWlJaUlpSWlJaUl5RitKQWxraUlpSWlVaTRHWDMvODczZ0luMnR1SUh2cys5Z1NkZ1BnTk9lUis4T25XRmJOSjJENDQycGpLQ0lpOGhlVm5KakE1Qy9mWXNqOXoxR2pUc01LN2V0ME9wbjQ4YXMwYWQyWk50ZjBBV0R4akIrSWpLNUIrKzQzQXJEZzUrOUlQbnFRdU9idCtQTGxSOGpMelhidFgyQzFrSnFTekk3MXkxeGpEWnEzNStZUmo3dmR6K0g5T3dtTmlIS0ZzZEpQbjJUcW1QY0lpNGlpUWJOMnBDUWZkYzFkUG1jS3VUbVo5QnYySUdkT0pnRVFGQktHajErQWEwNlhQb01xZEo0QUNYdTJzbjNkdVhVbTdON0M5dlhMaVl5dWdkRm94TVBvd2NMcDR4bjI2RXZzM2JZZWdJbi8remNBOXFJUTE1aDNSbU13R055T08ycjAyNjd6RWhFUkVSRVJFUkdSSzVzQ1dTSWlJaUpTSVI3VllnbDU2V01zYXhlN3RURzBKY2E3MmhnR0RIMFlRMEJRSmE5VVJFUkVMcWV3aUdnczVueTJyRnBZNFVCV1l2eHVFdU4zVXp1dU1MaWRzSHNMdXphdFl2Z1RMNU9YazgyeFEvdlp2Mk1qdHo4NEdoOWZQd2FPZUFLbjQxeUZxUmtUUHlPcWVpd2RldHprR3ZQMUR5eDJQd2QyYlNhdWFSdlg3UVhUeCtOcDhpSTdNNTJ2My9wSGlXdWJVQlNHQXVoNysvMjB1YVlQRVRFMWFkYnVtZ3FkNDFrQlFTRTBidDJab0pBcUFDUWRQa0JxU2pLUjBUWEFZS0RYelhmeDAxZHZzM25sQW80ZDJrZXpkdDJvM2FDd1F0ZnhJd2ZZdkdvaFhhOGZUT0FGTGFIOUE0SXZhVDBpSWlJaUlpSWlJdkxuVXlCTFJFUkVSQ3JPWUhDMU1jeWRPZ2J6a3BuZ2RBSkZiUXkzcmNWL3lDaDhydTJyTm9ZaUlpSi9FVDUrL2pScTJZRTlXOWZTNTVhUitQb0hYSHluSXR2V0xzVm9OTkt5VTA4QTlteGRoOVBwY0F0RE5XN2RtV3F4OVVtTTMxMnVZK2JuWnBNWXY1dHFzZlh4TkhtUm1YYUd4UGpkdE96WWc2ejBNd0RjZU50OTJHMDJ4di92RlZwMTZVM2JvdXBjODZhT3BjQnFvZitkRDd1TzkvVi9ud01nTnp1VDA4bEhxUkladzhxNTA4cDlqdWVMaks3QmtmaGRSTldvemFuamlZVmhyQ0p4emRyU2U5QndrbzdFNDJreWNkM2d1L0VQTEF4YmVYaDZzbm5WUWhxMjZFQjRWTFZMdW04UkVSRVJFUkVSRWFsOENtU0ppSWlJeUNVeitQb1RjUGVUK0hTN2taeUpuNXhyWTVpVFJjNjREekF2K1kyQWU1L0ZNemF1a2xjcUlpSWlsMFBMVGozWnVYRWxPOVl2bzBQUGZ1WGF4NXlmeDc3dDY0bHIzbzdBa01LcVQxMzYzRXhjczdiNCtRZXllOHNhOW14Wnd3MUQ3aVhwOEg1K0hmOUppY2M1dkg4bmgvZnZMRGIrNElzZkVCSVd3YloxU3dDWU1mRlQxN2JyaDl4TCsyc0xXeUw2K3ZrVFVpVVNBSk9YTitCMDNRWmNMUUx6Y3JOWnMyaEdtZWRrc3hYZ3NOdng4dllwZFk2ZmZ5QWRlL2JuK0pGNHVseDNNMWFMMmJXdGVmdHIrZmpsUjJqV3Jwc3JqQ1VpSWlJaUlpSWlJbjhkQ21TSmlJaUl5Ty9tR1J0SHlFc2ZZMTQrbTl5cFkzRG1aQUZGYlF6Ly9UQStQUWZnUDNpazJoaUtpSWhjNVdyVmIwSndXQVRiMWkwdGR5QnIrN3FsRkZndHRPdDJnMnVzU21RTVZTSmpPSFBxT0R2V0wyUHd5S2Z3RHd5bVFmUDJqSDUvWW9YWFZXQzFzR241UEFBR2ozeUtxdFZpK2ZHTE45M21wSjAreWFGOU93REl6YzdBVmxEZ3VnM2djRGdBaUlpcWZ0RTFMSncrZ1hWTGZ1UFp0NzdGMCtSVjZyelVsR1J5c3pPSmlhM0hrZjI3WE9NR281RzZqVnJRc1dmL2lwMm9pSWlJaUlpSWlJaGNGUlRJRWhFUkVaSEx3MkRBcDNzL3ZOdDJJK2ZITDdDc21sODQ3blJpWGp3RHkvcWxSVzBNYjRLaUNoUWlJaUp5ZFRFWUREUnUzWm0xaTJadzh0aGhmUHo4eTV6dmREcll1SHd1a1RFMWlZMXI2cmJOWXM3bjUyOC9vR1dubnRSdjJzWnQyNWR2UEUxbVVkdkIwblR2ZHdjZGV0d0V3SWJsY3pIbjV3SVFIQlpCZUZRMVBEemMvK3kxYzhNSzlteFpBNEN0d0lyVENWTy9lZGUxL2Z3S1Z1ZVAvZlRWMjdUdTBwc21iYnFVdVo2U2hFVkVNV3IwMjBSRTFYQUxaUG41QjNMYkEvK3M4UEZFUkVSRVJFUkVST1Rxb0VDV2lJaUlpRnhXaG9BZ0F1OGZqVy8zbXdyYkdDYkdBK2UxTVZ3NW40RGhqNnVOb1lpSXlGV3FTVkVnYThlRzViVHYzcmZNdVFkMmJpTDl6Q242My9tdzI3alZZbWJhbVBmSXlVd251a1lkVnMyZlRtcktDUUtDZ3VrMThDNEtyQllhdHV6Z0NrSGxabVZnOHZMQnk2ZXdSZUQwc1IvaGNOaUJ3bURYNnZtLzBMYmJEV3hZTnFmRWRUZ2REbm9PR0ViSFhvVVZxWDRlK3lFRlZqTjNQUFM4YTg2Ny94aFJiTDh6cDQ1ejVNQXVtcmZ2VnM1SHg1M0JZQ1M2UnAwU3R4MDVzSXRKbjd0WDhYSTZDNnQwZmYzZjU5d0M3TlZqNjNQM1U2OWUwaHBFUkVSRVJFUkVST1RQcDBDV2lJaUlpUHdoUE9zM0plVFZMOGhmK0N0NVA0L0ZhYzREd0phdysxd2J3eUdqTVBpV1hWbERSRVJFcml6Uk5lc1FHaEhGMFlTOUZ3MWtiVnF4Z01EZ1VKcTF1OFp0UERGK2o2dGQ0RzgvZkU1SWxhcFVxUnBEN1FiTlhIUEN3cU9vMTdnVkFPLzhZd1RYOXIyTkRxMExLMklaUFl5dWVkNCt2blRyZXl2TjJuVXJOWkJsTWVkajh2YXA4TG1lVGo0S1FIVE51aVZ1Zit1WjRTV090K2w2SFRmZVBxck1ZNGRYclVhL1lRKzVqUjAvRXMrbUZmUG8wZjhPL0lOQ1hlUCthdnNzSWlJaUlpSWlJbkpWVVNCTFJFUkVSUDQ0QmlPK2ZRYmozYUU3dVZPK0tkN0djTk1LQXU1NEdPOU92ZFRHVUVSRTVDcHkrd1AvcEVwa0RGa1pxV1hPR3p6eUtWSlRrdkh3TkxtTjE2cmZtRUgzUEVsRWRBM0NxOFlVMjM2K0Fxc0ZxemtmLzhEZ1V1ZDA3TmtmVzRHMXhHMjJnZ0lLckJiMmJsMUxTbEhBNnVTeHc5anROdVpPK2ZhOCt5bSsvNEZkbXpGNmVCQmV0VnFKeDc1dThOMFlqTVppNDFWamFwYTYxck1DZ2tPTFZkNHlHbzFzV2pHUCtrM2JFaDVWOG4yS2lJaUlpSWlJaU1pVlQ0RXNFUkVSRWZuREdZUERYRzBNczhlK2p6MDVFUUJuWmpyWlg3MUovdUlaQk43N0xCN1ZZaXQ1cFNJaUlsSWVFZEUxeWpYUDF6K0E2cldMdHluMjh2YWhhZHV1NVRyRzBZUDdjRHFkR0kwZUZWcmpXU2tuQ2tOWUFVRWhGZHJQWXM0bllmZFdISFk3T3pZc3AyV25uc1htdE9sNkhaNG1yMHRhbDRpSWlJaUlpSWlJL0hVcGtDVWlJaUlpZnhyUCtrMEpmV01NK1l0bkZHdGptUDdTS0h5dnZ4WC93ZmVBVjhWYkNvbUlpTWpWeDI2M2NlWkVFaWVQSCtGVTBoR1NFdzh5NHVuWFhOc2REZ2VyNXYrTXQ0OGYwOGQ5UkdMQ0hucjBINHF2ZnlDbVVvSlFQMy83QVI2ZW5tU21ud0VnNmRCK1BFMG0rdC81c0tzUzE4OWpQNlRBYXViRzIrNXo3YmRyNHdxMzQ2eGIvQnUyQWlzeHRlcXg4SmVKeE5TcVIyUTVLbCtKaUlpSWlJaUlpSWdva0NVaUlpSWlmeTRQajNOdERILzRGTXY2WllYakRnZjVjNmRnV2IrTWdMc2V4YXZOTlpXN1RoRVJFWEd4RlZoTGJFK1lsWkVHUUg1ZURtbW5Ud0M0Z2xDNU9abXVzZlA1K1BwejdOQitsczJhVE9xcFpPeDJHd0RoVmFzUlU2c3VEb2VkUi8vOUtmbTUyVXdiOHo3SER1NW54Tk92WWpIbk0ydlNsK3pidnA0Ymg5eEh3NVlkU2x4cnMvYmRDQTJ2Q2tEMTJuSE1tUEFwc2ZXYmx0a1dFY0RwZExwYUtHZWtwckJtMFF4cU4yakdiUS84azIvZi9SY1RQMzZWNjI4ZFdlN0tYaUlpSWlJaUlpSWk4dmVsUUphSWlJaUlWQXBqY0JpQmo3eU1UL2YrWkk5N0gwZEtNZ0NPdEJTeVBuNEZVNk5XQk43N0xNYkltRXBlcVlpSWlDUW5IbVQ4UnkrWHVuMzkwdG1zWHpyYmJXejU3Q2tzbnoybDJOeTIzVzZnM2JVM1VLVnFOWnEzNzBaMHpicEUxNnlEdDQ4ZmRsc0JTWWNQc0hmclduYXNYNDdSdzROaGo3NUFqVG9OQVhqb3hRK1lQM1VzVThlOFI2TlduYmp4dHZ2d0R3eDJPMzVjczdhdU5va0p1N2R3NHRnaGJyM3ZtUkxYZmZ4SVBKbHBaMGhOU2NaaXpzZlhMNEM4bkN3bWZmWWY3RFlidlc2K0N5OXZINFkvOFcrbWovdUlYNzc3SDR0K25laHFVN2hpN2pROFBEekJBQWFEQVp6Z2NOaXgyV3pZYlFXMDYzWURZWkhSeGU3MzVMSERuRHFlV01KNkRnQ3diL3Q2QW8rRXVXM3pEd3FtWHVOV0paNkhpSWlJaUlpSWlJaGNXUlRJRWhFUkVaRktaV3JjaXJBM3g1RS9meXE1TXlhQzFRSkF3ZDZ0cEQwL0VyK2I3c0N2MzFDMU1SUVJFYWxFa1RFMXVmT3gvN3NzeHdvS3JVSjQxV29saHFRbWZ2d2F4dzd0dzljL2dIYlgza2luWHYzeDhRdHdiZmZ4OVdmZzNZOVR0M0VyNXY3MERWTytmb2VSei80SEFFK1RGMC8vNTJ0OEF3SmQ4emNzbjB2VjZySEZxbW1GVkluQVpyVnlQREdCK1ZQSFlqQVlxRld2TWZXYXRHTHYxcldrcGlUVDU1WjdpSzVSQjRDQW9CQ0dQL0V5Q2J1M3NYUGpDczZjVE1MUFA1RDFTMmZqc050d09CekZ6c1hieDQ5ZUErOHM4VEU0c0dzVGF4Zk5MSEdibDdjUHF4ZjhVbXk4UnQyR0NtU0ppSWlJaUlpSWlGd2xERTZuMDFuWml4QVJFUkVSZ2NMcVdEbmpQOEs2YlozYnVERXNnb0FSVCtIVnNsTWxyVXhFL2tyT2pPaUpSM2drb2U5UHJ1eWxpRlNLek16TXlsNUNxVTRkVHlRdko0dGE5UnBqOVBBb2MyNUdhZ3JtL0Z5aXF0Y3VkWTQ1UDVlODdLd1NxMVNkVmZpbk1TY0dnOUYxZTl2YUpiVHEzS3RDYTNjNkhSUWVxckQxb2RGb3JORCtJbkoxU1VoSUlEbzZtcGdZVmZRVkVSRVJFUkdSNGhUSUVoRVJFWkVyam5YYlduSisrTXpWeHZBc3I1WWRDYmp6TWJVeEZKSGZSWUVzK2J1N2tnTlpJaUpYQ3dXeVJFUkVSRVJFcEN6NnFwNklpSWlJWEhHOFduWWk3TTF4K0EwY0RwNG0xN2gxMnpyU25oOUozdlJ4VUZCUWlTc1VFUkVSRVJFUkVSRVJFUkVSS1prQ1dTSWlJaUp5WlRLWjhCczhrckQvanNPclpjZHo0N1lDOG1aTUpPMkZrVmkzcmEyODlZbUlpSWlJaUlpSWlJaUlpSWlVUUlFc0VSRVJFYm1pR1NOakNIcjZUWUtlL2cvR3NBalh1Q01sbWF3UFh5VHJ3eGR3cEtWVTRncEZSRVJFUkVSRVJFUkVSRVJFemxFZ1MwUkVSRVN1Q2w0dE94SDI5bmg4Yjd3TmpPYyt4bHEzclNOdDlBanlaMDFTRzBNUkVSRVJFUkVSRVJFUkVSR3BkQXBraVlpSWlNalZ3OHNIL3pzZUl2U05NWmdhdFRvM2JyV1FPM1VNYVMrTXBHRFAxc3BibjRpSWlJaUlpSWlJaUlpSWlQenRLWkFsSWlJaUlsY2RqMnF4QlAvcmZRSWZmQUZEY0tocjNKR1NUT2JiejVMOStXdHFZeWdpSWlJaUlpSWlJaUlpSWlLVlFvRXNFUkVSRWJscWVYZnVUZGpiRTRxMU1iU3NYM2F1amFIZFhva3JGQkVSRVJFUkVSRVJFUkVSa2I4YkJiSkVSRVJFNUtwbThQVjN0VEgwck5mazNJYWlOb2JwTDQzQ0ZyK3I4aFlvSWlJaUZaS1NmSlJUU1Vkd09wMlgvZGk1Mlprc252RTlwMDhjdStSam5FbzZ3cm9sdjEzU3Z1YjhYR3dGQmFWdXo4NU12OVJsL2Vuc3RnSjJiVnBGV3NxSll0dG0vL2dWQjNadUtqYWVuSmpBMURIdjRYUTZYR09IOXUxZzFxUXZMM2tkcDA4bWNmTFlZZGZ0UCtKNTgyZkt5ODNHWXM0cmRidkZuSWM1UDdkY3g4ckp5c0JxTVYrdXBWWFlpV09IMkxkOVE3bm41MlJsa0JpL3U4enpMNG1qSEYvQU1PZmxZcmZiS25SY0VSRVJFUkVSa2QvRHM3SVhJQ0lpSWlKeU9YaFVpeVhrcFkreHJGMU16dVF2Y0JaZDBMUW5KNUx4eGhONGQ3MGUvOXZ1eHhnY1Zza3JGUkVSdWJvbEp1d2hNKzFNaGZZeEdBdzBhM2ROdWViT21md05xU25KUFBYR2wzaDRtc3ExejRsamgxZ3k0d2R1SHZFRS9vSEJwYzdMejgxaHpjSVpWSzhkUjBSMGpYSWQrMExKUncreWF2NTBPdmJzN3padXQ5dklTazhsNmZBQmpoM2FSMno5cGpSdTNjbHR6b281VTlteWVoRVB2L1FSd1dIaGJ0dHNCUVY4OGZxVDFHdlNtc0VqbnlyMS9rK2ZPRVplVGxhRjF4MGVWYjNNeDZiQWFpRXovUXpwcDArU2R2b2txU25KcEtXY29GT3ZBZFJ0M0xMWWZJczVuMSsrK3gvWEQ3bVg5cEhSYnR2aWQyOGg3SUl4Z096TU5QWnRXNC9UNGNUZ1VUaVdmdm9rKzdhdnA5K3doeXA4VGdBTHA0L245SWtrbm56OUN4TDJiR1hKakVrTUd2a2tFVkhWUzkzSDZYU1FldW9FSjQ0ZDVNVFJRelJxMVpFYWRScGUwdjJYeFZaUXdOajNYNkJkdHh0bzFiblhSZWNmMkxtSm43NTZtMzdESGlweGZtNTJKcCs5OWdSTjIzYWw3KzMzWC9SNGM2ZU00Y2orWFR6KzZxZjQrQVZjMGptYzVYUTZ5YzNPSkNNMWhkU1VaTkpQbnlRMTVRVGc1Slo3bnlseG4yMXJsN0o3OHlvYXRtaGZydnM0dEc4SE15Wjh3bjMvZkl1WW1uWEx0VS9TNFFPTWUvOUZubno5QzRKQ3o3Mm1kbTVjUVdSMFRhcFdqd1hnZ3hmdVo4QmRqOUMwYlZjY0RnZWJWc3lqZFpmZWVKcTh5blUvSWlJaUlpSWlJaFdsUUphSWlJaUkvSFVZREhoMzdvMVhxMDdrVGgyRGVjbE1LS3FTWUZrMUgrdW1sZmpkY2krKzE5ME1CaFdMRlJFUnVSUWJsczFoMzdiMUZkckhZRENXSzVCMTV0UnhqaDNhUjhkZS9jc2R4Z0t3V3N3a0p4NWszQWN2Y2Rkai8wZElsVWdPN054RWZtNk8yN3pzekRRQWp1emZoVG12ZUJXZXVvMWFFQkFjeW93Sm4yQXg1N3ZHdlgxOEdYajM0eVhlOTU0dGExbnc4emh5c2pMY3FqT1o4M0xkQWxrT3U1M2RXOVlRVTZ0ZXNUQVd3S0Y5MjdHWTg2blh1RldaNTdwaTdqVDJiRmxUNXB5UzNQK3ZkOXdDV1E2SGc1Ky9mWi8wMUJTeTAxUEp5ODB1Y2I5cXNmVkxER1NWVjNKaUFodVd6UUVnSzZQdzhaOHg4Vk1NQmdNQXFTa25zRm9zL0RyK1k5YyszZnZkUVVpVnlISWQzOVBUaEtPbzhsRllSQlRtL0Z6R3ZmY0N0OXo3akd2ZEtjbEgyYkZoQmVtblQ1Qis1aFJwcDA5U1lMVmdNQmdJaTRnbU1xWm1oUUpaR2FrcDVHUmxsRGtucEVva2lmRzdPWlYwQkwrQW9Jc2VNenNqamRrL2ZvVzNyeDhCUVNFazdObnF0cjFhcmZvcytuVWlsdnc4SW1OcUZ0c09VRHV1cWV0MWs1cVN6UDd0RzJqYjdYcFhHR3ZUeXZuWWJSZXZFdVh0NDB2TFRqM1pzMlV0bTFiT0l5czlsYXlNTk95MjR0WGREQVlqQlZZTEppL3ZpeDczejNUaTZDR1cvdllqRC96cjNXSmh0Slh6cHJGcCtUd2FORzlmNG10UlJFUkVSRVJFNUhKUUlFdEVSRVJFL25JTXZ2NEUzUDBrUHQxdUpHZnMrOWdTNHdGd212UEkvZUZUTEt2bUV6RDhjVHpyTjYza2xZcUlpRnlkb212VTRkN24zaXpYM0ZYenA3Tmk3alMzc1VQN2RqRDFtM2VMemJVWHRSN2J1SHdlVzFZdExOZnhIMy90YzJyVmE4dzl6NzdCRDUrK3puY2YvaDkzUHZvU096ZXVMTmFhOEd3WVpmL09qUncrVUx5bGNVUjBkUUtDUTRuZnZZV0F3QkQ4ZzBMSXpjb2dKN3YwOEUxK2JqWjV1VGwwN0RXQTBDcVJoRVZHVTdWYUxWY0l4MjYzWVNzbzRORGViZVJrcHROcjRGMnVzSmZCWU1ETDJ3ZUFIUnRXNE9IaFNVeHNQYkxTTDZoQVpqQVFGRklGZ01Fam4yVFFpQ2NBbURybVBRcXNGb1k5OG1LcDYxczJhekxiMWkybGFyVll0M0dqMFVoK2JnNDJxNVdJbUpyNEJ3WnhlUDlPUXNPajZORGpKb0xEd2drT2l5QXdPQlNBMzM3NGdyVFRKeGp4MUd1bDNsZEpISGE3cTIxZWdkVUNGQWJvemdheTdIWWJPSjF1cmZXY0RrZnhBNVhDdzlQa2Fsa1hGaEhOeUdmZVlOTG4vMkhUeXZtdVFKYkJhQ1JoMTJaQ0k2S29WYjhKcDQ0bjBxWFBJTHBlUDlqMStGc3RaajU4b2V5cVU5MzczVUdISGpleGVzR3ZiRmxkOXZQeitpSDNzblA5Y3NJaW80bHIxcWJNdVhrNVdmejQ1WC9KeThuQ1B5aUUyWk8vTGphblRzUG03RmkvSEQvL1FGYk5uMTdpY2U0ZmZTNTB0MnpXVDNqNytOTHR4aUd1N1V0blRzS2NmL0YyZ0NGaEViVHMxQk5QazRtMDB5Y0pDQXdoUEtvYVZvdUZ4UGpkOU9nL2xLanFzUVNIUlJBY0ZvSEp5NXYwTTZmNCtyL1BjY3Q5ejVRYUtseS9kSGFaOTN2aTZDRUFkbTFheGJHRCswcWRWN05lSTZKcjFDbHhXMFpxQ2xucHFjUTFhMHY4cmkwYzJMbTVNTnpuZEpLYWtzelJoTDNFNzl4TTIydHZJRFB0Tk9iOFhLcFdxM1hSeDBSRVJFUkVSRVNrb2hUSUVoRVJFWkcvTE0vWU9FSmUvUUx6OGpua1RoMkRzNmk5ankweDN0WEdNR0Rvd3hqS1ViVkFSS1FzbVptWmxiMEUrUk1sSkNRUUV4TkRkSFR4bG14L0YxYUxtYVREQjhvMU55c2p0ZGhZV0VRVTNmb09jUnZMT0pQaUN0SFVidENzM0dzeEZiVWNpNGlxemoxUHY4NjhxZC9pNGVuSm9IdWVKS2VvSXRaWmFXZE9NZkYvLythYUcyNmxicU1XYnRzOFRWNXVsWXc2OVI1SWk0N2QyYjV1R1F0L0dVOTJabnBSTzc4VE9CME9qaWJzZFZVRjh2TDJwdmZOZDVXNHZzMnJGakovNmxqWDdSa1RQbkg5Mjh2Ymg5SHZUeVF2SjRzRE96Wml0OXY0NHZYaTdRclB6b1BDaWtSbjIvMWxwS1lRRkJwTzJ1bVRKZDUzVUdnVkR1L2ZTZlhhRGNnL3J3S1d0NjhmSGg2ZTNQM1VxMjd6djM3ckgwUkVWYWRwMjY3RmptVzNGVkJnc1pSNFAxQVl2SEk0N0c2M2JRVldvbXJVNGJZSC9nbkEvaDBibVBMMXV3d1o5UnhHajhLVDJMeHlBVXRuL2VpYUE0WFBtWlVYaFBoS2szb3FHYXZWNGphL2RzUG1tRXhlckp3N2pWcjFtMUN6WGlNZWV1bEQxN28yTEp0RFFIQ29LNHdGaFMzNXJCWnppYysvQW91RjVYT211TTZ2eDRDaGRPbHpzMnY3b1gzYm1mM2oxOXcvK2gxOC9QeUJ3bFo2eVVjUDBxaGxSM2FzWDFIaTJrUERxK0xqNTgvVU1lK1JjZVlVdDl6N0RER3g5Wmo2OWJ0MDZqM1FWV0h0OU1ra3ZuM25YelR2MEoxK3d4NWsxZnpwSEQ5OGdKdUdQbFJpaGFjVFJ3K3haOHNhZWcyOEM3K0FJS3dXTTE3ZVBqejV4bGR1VmR6MmJGbkRyRWxmY3Z1RG82bFZ2NGxyL0d4WUxxNVpXK0thdFhXTjc5K3hnY1Q0M1RSdDI3VllCVE9uMDRIVlluYUY0MHF5Yk5ia1VyZkJ1VURtNXBVTE1CcExyMmJidmQ4ZG5EbVp4SUdkbTEzUDY3bFR2c1UvTUJoZi93RFdMcHJwZW0zT25USUdBQTlQVDlZdC9vMTFpMzhESUhWeE1xdm1UNmRhcmZyYzg4enJaYTVMUkVSRVJFUkU1Rklva0NVaUlpSWlmMjBHSXo3ZCsrSGR0aHM1UDM2QlpkVjgxeWJMcXZsWXQ2M0ZmOGdvZks3dHF6YUdJaUpTYnVlSEd2Nk9VbE9TR2YvUnkrV2ViN2pnZDJ4SWxVZzY5UnJnTnZiRHA2L2o3ZVBIZ0xzZUpTQW81SkxXRlZJbGtqc2VlaDZBdE5NbitPelZKMHFjTjJ2U2w4WEdZdU9hTXZ5SlYwbzk5dDV0Njl5Q1ZlTS9lcG5ROEtyRnpxTTBmUWFQY0d1ZHRtUERjcElURXdEWXNId3VkcnVOQVhjOWlvK2ZuOXQrcXhmOFN1cXA1R0xIczFyTXBKODVSVXJ5VVJKMmJ5bnhQb2ZjL3c5T0hEdEU4dEdEN04reHdUVisxK012VnlqMFZoNUxaLzNJbW9VelhMZVh6SnpFa3BtVDhQVVA0T24vZkkzRm5FOVFhRGk5QncwblB5L0hGZnFKaUtsSnQ3NjNrVmNVblBjTENDSW5NNTAxaTJhVWVEOFhzdGtLY05qdHBjNzM4RFJSczE2amNwOUhqZG9OaXYxTTgzS3lXRDVuaXV1Mm4zOGdmdjZCcnR0bnExSUZoVmJCTHlBSVcwRUJ5MmRQd1dBd2NIRHZOZzd1M1Zac3ZWN2VQalJ0ZXcyTlduVWtMeWViMng4Y1RiMG1yUUhvMG1jUTY1Yk1vazZqNXZqNCtyTjA1aVJhZCtsTm4xdnVBYUJ6NzRGTStmcGRqaHpZU1l1T1Bkelc2blE2bVR0bERCRlIxZW5ROHlic2RodmZ2UDFQWXVzMzRhYWhEeFo3YktBd2pPanQ0MXZ1eCtoU25RMFZsbWJIaGhYTW1QQUpJNTUralppYWRjdWN1M3Z6YWt3bUw2eEY1K0RoYWNMVFZQanZxT3ExR1RYNjdZdXVaK0gwQ1J3L0VsL08xWXVJaUlpSWlJaFVqQUpaSWlJaUl2SzNZQWdJSXZEKzBmaDJ2NG1jaVorY2EyT1lrMFhPdUE4d0wvbU5nSHVmeFRNMnJwSlgrdnVkR2RHenNwY2dVbUhoNDVkVTloSkVwQUtxVm84dGQrdTZ0WXRuc21wZXlTM1d6dHEwY2o2SDl1MmdRZlAycnBCU1dYejhBcWhadHlFQUZuTWVVNzUrbDlaZGV0T2tUUmZYbkpBcVZYbjZQKzZ0MzlKT24yVDhSeTh6NEs1SFM2aVFaU3J6UHR0MHZZNFdIYm96OC92UFNJemZ6ZU92Zm83QllHRG5ocEtySDEyb1VhdU9CSVdlcTJhVWZQUWd5WWtKbVBOeTJMaHNMZzFiZHFCRngrN0Y5dHUyZGlrWnFTbkZ4dmR1WFV1QjFjS28wVy9qNXgva2FpMElNRy9xdHh6Y3M0MmE5UnJ4d1BQdnVjWlBIVS9rMS9FZjQrM2p5L0VqOGV6WnN0YnRtTmtaYVRqc2RoWk9uK0FhOHpTWjZORi82RVhQcjNuN2E2bGVPNDVUeHhOWlBuc0t6VHQwcDJHTGRuaDRlSEpnNXlhbWZmdUJhKzZpWDRvSGM4NkczZjc1M2dSaWF0VzdhSGpucktXLy9jaXErZE41OXEyeHBmNE1rdzd0SnlQdE5IQXVUSG55MkNGMmJWb0ZGTFp2ckZ0S203MUxzWGpHOTZTZFBvR1BYd0QvZUdlYzI3WmZ4My9NbVpQSFhZRWhwOVBCOENkZXhzZlgzL1Z6anFwUm01dEhQSTQ1THhkelhpNnBLY21Zdkx6ZG5nYzNEWDBBd0RWbU5Cb0pDZzFuNDRwNUhEOFN6OTFQdllxSGh5ZnJsODRtTGVVRVBRY01xL0I1ckp3N3phM0ZZZnFad2twc3ErWlB4OXZuWEhDd2ZyTTJCSVdFVmZqNHYwZVRObDFvMHFZTFNZY1BrTEI3QzMwRzMwMVFhRGpMWjAvQjVPM3RlbDZVcGthZGh0UnQxTUt0S3A2SWlJaUlpSWpJNWFSQWxvaUlpSWo4clhqV2IwcklxMStRdi9CWDhuNGVpOU5jZUpISmxoaFB4cjhmeHFmbkFQd0hqMVFiUXhFUmtUTFliUVdrcGhTdjJsU1NzNVdQU25QOFNEd0xwbjBIRkxaRU83K1NVMm1xeGRibjN1ZmVCTUJxTm1NMTV6TjkzRWZzMjc2ZUcyKy9uME43dDVjWXhyRGJiQUFzbi9NVGF4ZlBMTGE5Y2V0T2RMdHhTTEZ4QUE4UFR3d1lPTEovRndhandhMmlrTlZpWWViRXo0cnQwK2VXRVJjOWwxVUxmc1ZxeWFmN1RiZVh1TjNwZEJRTEdqbnNkallzbjB0VWpkcWtIRTlrems5ajZOU3JQNTJ2dTVtOVc5ZXlaZlZpYm45d2RMRktUbG5wWndEdzlRdmdaTkpoNG5kdGRtMnoyd3JJeThuQ2JyTzVqWnU4dmNzVnlJcUlya0ZFZEEyT0hkd1BRR1JNRFJvMGJ3OFVoc2NBSG52bEV6dzhTLzV6Wk1LZXJjeis4ZXNTdDVYbGJJdEFpemtQVDFOd2lYTzJyRjdFM20zcmdITnQ4WFp0WE1YZXJZVmp4djluNzc3RG82elNQbzUvcDA4bWswb0lDYUdFM252dkxkSkZpcUlpUld6WVhjdXFhMXZYdHZvcUtqYXdJU0FvZ2tqdnZmZmVJZlFTU0MrVHlmUjUveGd5TU15a0VrVGMrM05kWHBzNTV6em5PYytrMEg1NzMwb2x6NzdyWHpXdE1FdG0vb2pOYW1YQThDZDl4czI1T2V6WnZJcnlzWlZKU1RwSFZucXFUMXZCdE9Ra0lzckhlRi9uNVpyNC9zT1hLVXJxcFF2ZUFGa2c0WkhsR2ZYQ3U2eWNNNVZXbThNUEFBQWdBRWxFUVZTb0NuR2tKSjNqMHJsVHJGczBrMGF0T2xHdmFkc1NQUi9BcVdNSE1HVmxlRi9uWEdrQmV1cm9mbFNxcTUvSDZJcVZpeDNJc2xrdG5ENTJJT0RjNWZPbkFUaDM0b2pQZmNGVC9TNjZZcFVpOSsvU2J5aGRHTXJxK2I4U1c2VTZ3NS94citTM2R1RU1rczZlcEZPZnU0dDFaaUdFRUVJSUlZUVFvalFra0NXRUVFSUlJZjczS0pRRTlSeU1yazFYY21kOGY3V05vZHVOWmVWY3JGdFhYMmxqMkErdXROTVJRZ2doeEZXcGx5N3c0Lys5V3V6MTE3Y3M5TzV6K1FLL2Zmc1JUcWVEdWszYk1HRDRVMFh1TlgzOEI5NVFEVUJJZUNTam5uK1hSZE8vWSsvV05laURqTFRwMXEvWXJRU3ZWUzQ2MXZ0eGRtWWF5UmZQa3AyWjVoMDdkL0lJbHJ4Y2dvS05aS1lsRTE0dUd2Q0Vwa3paR2JoY0xrNGQzVTlzNWVvWWpDRzRYSzRpNzltNXo5MVVyVm1QOUpRa2NuT3lpSy9kMEdmZTVYU2lWUG4rRmQ2cWViOXc2ZHdwUmp6N2IrSnJOMFNsMXJCaTloUjJibGlPMlpSTnp5RVBVcXRoYzc5N21iSXpBVENFaEZHdldUdnFOV3ZublZ1M2FDWnJGODJnYnBQV0RCaFI5T2VoSVBuQnArejBWRTRjMmtPTitrMjljK21wbDFFWEVNakt1UzZBVTF6NWdUT3pLZHZiT3ZCNkEwWTg1WDJtSlROL1pQdmFKU1FNSGtuckxuMjhhNnlXdkJMZE56Y25HN3ZONGpOMjlzUVJnZ3pCZE81N0QvV2F0ZVBMdDU3ay9LbWoza0NXeStrazlkSjVhamE0V28wcktEaUVGei84c2RCNy9mekZmNGl0WEoyRVFTTUtYS05VS2xFb1ZTZ1VDc3ltYkxhdVdraEc2aVdNWVJIMEh2cHdpWjR0MzhqbjN2WitiTWt6ODhWYlR3QXc0dGwvZTcvMjg2V25KQlZyVDFOMkJyOTlXM2c3d1dXekp2bU50ZXpjbXo1RlBJZkw1VUtwdlBxejV0SzVVNHg3NDNHL2RRNkhuYmlxdFlwMVhpR0VFRUlJSVlRUW9yUWtrQ1dFRUVJSUlmNW5LY01pdlcwTWN5YU94WG54REhCTkc4UDFTekdPZU9adjBjWlFDQ0dFS0VzVjR1SVorWSszaTE0SWJGNHhqNDNMNXZpTnA2Y2tNZTNMZDNFNjdPaUREQ2lWS3ArcVV3VlJLRlZ3VFNBTFBHMzFCb3g0aW9yeE5XblVxaE02dllISThqR2NPM21rZUE4RXhGU3U3blAvTlF1bXMyYkJkQUNDZ28wQUhObTdEYTFPajgxcVpmeDcvMkRneUdjQTBPbURHUGJVRzFndGVmemZTeVBwZXVkOTFDeG1Denl0VGsrTitzMlkrUEcveUV4UDVwR1hQL0lKdXpnY0R0UnFUNFVzdDl2RnVrVy9zM25sUE5wMDYwZDg3WWE0bkU3Y2JqY2FyUjVyZGdZS2haS0RPemRTcFVZOUlxTmpPWDVnSjFxZEhxZkR6dWFWODRpTWp2VjduNjBXTTF2WExQSytUcjU0dGxqVmlLNTM0ZlJ4c2pOUzBlbURPSGwwSDdzMnJXRFlVMjk0NStkUCs2YkFhKzAybTgvckhldVdzSEx1dEVMdjF5NWhBSldxMVFFODFadkt4MVl1ZEwzRmJHTHZsalVBdUYwdThuSk4zczl0V1pqNS9jZmVqOXQwN1VkNHVXZ1NEKzN4dHRLOGVQWUVOcXVGS2pYcWVkY3BGQW9NeGxCeWM3TElTTDBjY0YrSDNZNGx6MHg2eXFXQTg2SGhrZDUybUs5K09oWHd0QUZkTW1NaUEwYytnejRvK0lhZmJjZTZKVml2dEM4MFpXV2cxUWY1VkY4cnJ2eFdvbmxtVDJXd1JxMDcwNjMvZlFXdTM3eHlQbHRXelNlK2RvTkM5MTIzK0hjU0QrM211WGZIbzFBb2lTd2ZTN1AyUGVqVWU0amYyc083dDNoYldBb2hoQkJDQ0NHRUVEZUxCTEtFRUVJSUljVC9QSFd0aGtTODl3TjVpMzhqZCs3UFlMTUM0RWc4ZUxXTjRUMlBvQ2lEZjh3U1FnZ2gvZzVjTGlmWkdXbEZMd1JzQVNvUFhUeVR5Sy9qLzR2Tm1zZXdKMTluL3JUeEhOdS9uVS8vOVVpUisrV1pUY1JXcmg1d3JtV25YbGZ2YTdNd1pkemIzc3BCQlhHN1hiaWNUaDU3OVdNcVZJcjNqdmU5N3pFYXR1eklnUjBiV0QzL0Z5eDV1ZXpkc29ZYTlacHkrdmdCdXQwNWpEOG1qYU5COHc0Kzdkc0tNdTdOSi96R3REbzk0S2x1Tk9UaEYvamhvNWY1N2R1UEdQM2krOTQ1dDh2cGJmTzNiYzFpMWkyZVNmTU9DZHd4ZUJRYmw4OWg2Nm9GbUUzWk5HclZpZTRESGlEWGxNV2k2ZDh6WmR5L0dmUDZwOHlmTmg2SDNSTjJDbzJJNHE0QTFhODJMUDBEblY2UE1TU01NOGNQc25mckdoSUdqU2h4bGJITksrWVJYN3NSS1pmTzBiUmRkM0l5MDVrOWFSemQ3eHdHZUZvV3FqWGFnTmNlM3IyWjMzLzgxUHU2WW53dE92WWE3SDI5Wjh0cUxPWmMybmJ2N3gyclZMME9vV0dlVm5rWnFjbEZubS9IK21VK3o3eGovVkllZU9vTnYycFBwZlg0NjU4U1pQQUV2SlFxRmJVYU5tZi90dlU0N0RiVUdpMUg5bXhGcmRFUUYrOWZuZW5JbnEwcyt1MTc3K2Y5V25hYmxjeTB5NXc2dXM5dnptYTEwTG52UFhUcE85UTdsdDhHdEd2L2UvMHFycFZHYms0V201YlBwVWE5SnB3NHZKZlprOGFoMW1wNTRLazN2RUd3NGxJcWxSakRJakNHUmRDZ1pVY083ZHBFajRIREE0YTd6TGs1N042OGt0Z3ExYW5icEkzUDNQbFR4eml5Wnl1SmgzWURzSHZUU3NMTFJaT2JuVVZXUmlvUlVSVUlpNHdpNWRJRlhFNEhUb2NEbTgyS3cyNEZoWUxna0RBMkxwOURoenNHbHY2TkVVSUlJWVFRUWdnaENpR0JMQ0dFRUVJSUlRQlVLb0w2RDBQWFBvSGM2Uk93YnZWVVQvQzJNZHl4RHVOOVQ2QnJuM0JyenltRUVFTDhCYVFrbmVQYkQxNHM5dnJyV3hidTM3NGVtOVhDUFkvK2s2cTFQSlZ2b2l0VzlRbFVGV1Rqc3RrRnptMWR2WkRxOVpwUVBxYVNkNnovc0NkbzByWnJnZGVjUExLUGFWKzk2emV1Vm12UTZZTzgxYW0yclY2RVdxTWh2azVEVGg4L1FJdU9kMkF3aHBCeThSd1h6eVFXZWU2ZWcwZWhOMXl0eHJSdjIxcWY2eUtpS3REM3ZzZjQ0NmZQV1R6alIyOXd5dUZ3ZUVOTXJicjBJU3l5UEhXYnRBWWdybXBOV25YcFE1TTJYYnpCbUpEd1NFYS8rQjRwU2VjSmp5elA4KzkvaDh2bFJLbFVvVGY0aDh0VEwxMWc2NnFGOUJzMmhxMnJGMUl4dmlZMXRYcFd6UDRac3ltYkhuY05ML0xad0ZOVjYvQ2VMUXdjOVN3cjUzcXFOQ1VNR2ttcnpyMjVkUDRVQUdOZkxiamxuTXZsVy9Xc1lwVWFWS3hTdy92NnpQR0RaSkpDaDU2RGZOYTUzUzdVR2cycGw4NFhlajVMWGk3YjFpeWlXWWNFdHE1YVFQTU9DUnpldllWSm43MVpxbUJSSU1FaFlSaU1vZDdYZFp1MlpmdmFKUnpjdVltR0xUdXdmOGQ2NmpacEV6QjBCWjd2azFmRy91dzMvdDJIL3lTdWFpMzYzZitZMzl6bmI0enhlWjE2NlFMVEozeEl0YnFONmRCekVPYmNITkl2WDhTVW5VbmRwbTM4cmkrT0ZYTitKamdrakdidGUzRGk4RjU2M2ZNUUMzNlp3S1RQM21UWVUyOFFWU0d1VlB0MjZYc1BoM1p0Wk1VZlV3SzJ5Vno0eXdUc05pdjk3MzhjeFhWdHhMZXRXY1NoWFp1SWlJb0JQTzBWcTlacVFIWkdLaE0vZVEybFVvbEdxME90MGFMUmFNbE1UeUVzTW9yZ2tIQTBXaTBhclI2TlZ1Y055d2toaEJCQ0NDR0VFR1ZOQWxsQ0NDR0VFRUpjUXhrWlRjaVRiNkh2ZWljNVA0M0ZsWHdSQUhkV0JqbmZmb0JsM1dLTUk1NUJGUmRmeEU1Q0NGRXlUcWNEb05CS08yNjNHNmZEamtxdDlndTRGT1hZL2gyc212Y0w5ei94R21HUk54NDhLRXVtN0V6U0xsOGdwbkkxZEhwRHNhOXpPWjBvVlFWWFBnS3dtSFBSNkhURnFtQWtpcTlDcFhpR1BmRmFzZFp1WGJPUXpTdm0rNHgxNlRlVXVrM2JVTFZtZmU5WWVMbm9Rb05UK2ZadVhlT3QrSFF0VTFZR3kyWk5vblhYdnZTNmU3UjNmTkZ2MzdOczFrOEY3dWR5dVlxOHA4dnBaT3VhUlRUdjBNUG5hNmxlMDdaY09KMVlyRmFMOVpxMTlRbjlYRHg3d2kvSTFhQkZCdzd2M3NMK2JldG8yNjBmRlNyRjQzVFlmU3BwMVczU212M2IxN0ZvK3ZmZTZ6WXQ5MjhKR1loS3JlYWxqNjYrRjA2bmd6bVR2NkJjaFlvMGJ0MlpyYXNYb2tCQm4zc2Z1Ykx2WFBKeVRmUWY5bmlSZTI5Wk9SOWpXQVQxbXJiMUJyS1VTaVVSNVdQSVNFdW1RcVY0ZXQvOUVFcVZDcmZieGFSUDM2UlQ3eUhVYk5BY2dFdm5UN0ZyNHdxVXlwTDliRk1vbE1SVXFzYUYwOGNMWGJkczFtU3NsanphZGIrVHJhc1dFQndhem9qbjNtYlNwMjh3OStldkdQRnM4VnB3bGtSOHJRWkVWNnpDMmtVek1KdXlNR1ZsMEx4RHljTDl1emV0SkNYcEhOa1pxVFJxM1prcU5lcmljcmxRS3BWWThuS3g1cG05WVNXMzI4MHYzN3lIMlpSTmVrb1NuN3c4R2t0ZUxnQVZxOVlzVlNEcnlONXQ3TnU2bGlFUHZlRDllUnRkc1Fvam52MDNVejcvTjVNL2ZaUGh6N3lGUnFjcjhkN2g1YUxwMEhNUWF4Zk9vSHE5SmpSczJkRTd0MzdKTEk3czNVYjNBY09JcVZ6Tjc5cE9mZTZtOTlDSFNVOU80cWV4cnhNUlZRSHdWSUY3OGFPSlBsOUhMcGVMc2E4OFJPYys5L2k5QjZvcmdVc2hoQkJDQ0NHRUVLS3N5ZDlHQ2lHRUVFSUlFWUNtZmpNaVAvaUp2S1V6ZmRvWTJnL3ZKdU9OUndqcWRUZkJneDhFYmVBS0IwSUlVVksvZlAwK09uMFFReDk3dWNBMUdhbVgrUG8vejNMdm1GZW8zYWhsaWZhMzVKbEpTVHFIMDJrdmNxM0Ric2RtOVc4elYxSUtoWktnWUdPUjYwNGUyY2ZjS1YveThNc2YrbFRFS2N6NVU4ZjRhZXpyUFBmdWVKK1F5Lzd0NjRpT3JlSnRQZmZwYTQ4eVlQaVROR3paRVpmTHhZNTFTMmplSVVFcW9wU1F3MjdEYk1xKzhyRWQzRzYvaWtZRmNidmNBR1JucEFLZzFRZWhEd3IyQ1dQbDN5Ti9UVkZuQ2VUMDhZTUFWS3ZUeUdlOGRkYysxS3pmck1EOWtzNmVaUG5zS1lYZVU2bFNFUjRaVFp1dS9UaCtjSmZQWE5ybEM0UmZDWU9VaFQ3M1BrSzdoQUhlcjJHYnpVcEllRG1mTlM2bkM1dlZ3b0FSVDZGUUtIRzduTXliK2cydHUvWWw5c3IzMEphVjg5QUZHV2gycGJybnFhUDdPTGh6azg4K3kyWk41dEw1VXd4LzVpMi9rR2Z2b1E5anljc2xwbEx4UXVqbEsxWW1wa3AxMUJyL2dFdjF1bzE1N05XUHZhOXpjN0lBcUZTdE5wV3ExZlorWEp3S2FZRlVxVm1QTGFzV1lESG4rbFFCczFyeTBPbURPSFYwUDN1M3JLWkR6MEVFaDRSNTUwUENJaGorOUpzb2lnaDIzb2pPZmUvaDl4L0dzbUxPVktyWGJleXRDRmNVcDlQQml0ay9zMmZ6S2pSYUhScXRubWxmdlV1Lys4Y1FIQkxHYnhNKzlMVGJkTG04NzZGQ29hQkNYRHlSNVdNcFZ5R095UEl4bEl1T0pUSTZsdkRJa3JkbFRFdSt5UHlwMzFDMVZnUHFOMi9IMFgzYnZIUGxZeXR6LzFPdnMyVEdqeGpESXJCYXpDWGVINkJqcnlHY09YNkllVk8vSWNoZ3BFYjlwbXhhUHBjMUM2YlRwRTFYdjRwbzN2dGZxWUtYVHBMUHVNdnBaT3dyRHdXOFp2NjA4Y3lmTnQ1bjdQbjN2OE1ZRmxHcXN3c2hoQkJDQ0NHRUVJV1JRSllRUWdnaGhCQUYwV2k4YlF4Tmt6L0h0bWVMWjl6bEltL3hES3hiMTJBYy9oVGFGcDF1N1RtRkVMZXR5K2RQNDd3U2FyRlpMYmpkYmk2ZVBWSGcrcHpNTkFBeVVpOTcxNFdFUmhBU0hsbW01OXEvZlIwTGZwbHd3L3NFQlJ0OXF2SDhHWkxPbm1UMS9GOTU3TldQZmRyREFheGY4anM3MWk2aFR1UFdmN2txWVg5MUo0L3M0N2R2UC9JWkcvZm1FeVhhSTM5OXk4Njk2VFBVdjNYZHNmMDdPTFovUjdIMmlvdXY1VGQyNXZnaEZBb2xWYTRMZXFsVTZrS3I0QlJWWlMzZmZVLzhDMk5vdU4vNDVRdW5hZG1wZDdIMktJN2drRENmMEpEZFprVlRRSUN3VWN0T0tGVXFISFliODZaK1E1VWFkYW5YckIwQUI3YXZ3eGdhUWVQV25RRlB5NzVyQTFuSEQreGt4N29sZE9nNWlQamFEZjMyVmlnVURIcnd1V0tmdTFtN0htZ0RWQXFiUHVHL0hEK3dLOEFWOE92NC93WWN2Ly9KMXdvTjBRRTRIWFl5MHBMUjZ3M1VhZFNLVGN2bmNuVGZkcDhxYTErOS9UVE4ydmZBbEpWQnVlaUtkTzV6dDk4K0VlVTlMZStzbGhzUG9RTGtaS1p6K2NKcGdrUERpYTFjblZvTldtQU1EY2VVbmVtdEJoWklyVVl0S0ZlaEl1QnAvemhueXBmazVacDQ4UGwzbVR2MWErS3ExcUp5OVRyTW4vWU5WV3JVby90ZHd3Z3lHSW1PcTBwczVlcmVmZTRkODByQS9UUFRrZ2t2VjdKUTF1eEo0MUFxbFF3YTlXekErWXBWYXZEUVN4OEFsRHFRcFZRcXVmdmhGNW42MVR0TW4vQmY0bXMzNU9TUmZUUnAwN1ZZbGRuODlsT3BlUEhESDMzR1hDNFhuNzMyS1AzdUgrTnQ5NWt2S0Rpa1ZPY1dRZ2doaEJCQ0NDR0tJb0VzSVlRUVFnZ2hpcUNNakNiMCtRK3c3ZG1NYWRyWDNqYUdydlJrc3IvNE41cDZ6UWg1NkVXVTBSVnY4VW1GRUxlYktlUCtqU1hQOXgreGYveS9WNHU4YnRtc1NkNlBPL2U5aHk1OWg1YnB1ZUpyTnl3MGlMRnYyMXBPSE5wRDczc2VMclFDVm40VnFxMnJGeFo2djZTekp3RTRzR01ENTA0Y0tYQmRsWnIxZklJSDE4cE1TeVk3STQzYWpWcHkvTUF1anUzZjZRa2Z1TjJrSlYva2JPSmhqdS9mU2NzdXZjbEtUOEdTbDB1RnVLcUZua3RjVmFsNkhVWSs1OS9TemVsMGtKR2FURlFGMzE4RFRkbVpHSXloQWR2UGhZUUZEaERXcU5lRUhuY05ML0lzMTFlNHlYZmk4QjVpcTFSSEgrVGI5bkxqc3Rsc1dqR3Z3UDNjN3NBdEN4ZE8vNDRsTTMvRTZYU2kxZWtDaDdIT255WXJQWlZLMWVzVWVlN1NzdWFaMGVqS3ZpSm41ZXAxaUsvZGtLNzk3aTNXK3Q3M1BJeXJnUGNLOEtsTWRhMkVRU1BwMkd1STkzVmVyb2s1VTc0a0xLSWNLVW5uYU5HcEp3MWIrb2Jib3lyRUFaNUtXbG5wS1dSbHBKS2RrWVlwTzRPcFg3NURlc29sc2pOU2NidmREQmorSkUzYWRxTjhUQ1cyckpwUDR6YWRVU2lVbUUzWm1FM1phRFJhbW5kSW9GbUhIcWcxV2x6T3dpdTdtWEt5dUh6K3RNOVlmdHUvNitYbG10aTNiWjAzU1BqVmY1N0JldVZuZXNMQTRaU1BxY1NzaVo5aHlzNGtPQ1NNRlhOK0pqZ2t6S2MxWDc3UThISm90VHFXejU3QzlqV0xxZFd3T2NPZmZoT0RNZFM3cG5HYkxwU3ZXSms1azc5ZzNhTGZhZFdsTjdVYXR2RGJ5Mm94azNUMkpPZFBIZVBDNmVOY09IMGN0OHZGaXg5TkxQVFpyMWU5YmhNcVZhdGRyTkJ2ZUxrS1BQLytkMzVCMk9MUUJSbG8zTG9MeTJaTjR1U1JmZWowUWRScjFxN1lZY2w4dXpldFpPT3kyUVhPcjFrd1BXQjd6NmZmL3FyRVp4WkNDQ0dFRUVJSUlZb2lnU3doaEJCQ0NDR0tTZHUwSFpFTldtS2VQeFh6d3VuZzhMVDlzaC9lVGZxL1JtUG9keCtHL3ZkTEcwTWhSTEU5OTk2M3VOMmVkbTYvZmZzaFdsMVFvVUdvek5UTGZQZmhQN243NFJlb1hxOHBBR3ExNTQvMjg2ZU41OUN1VFFWZTY3d1NRdmp1di85RW9WQVV1TzZPd1NOcDN1RU9JZ3Bwd2JaMjBRd3FWNjlMcXk3RnF3cTBac0gwUXVmeno3WnovYktBQVo1OFhmdmZSK3FsOHh6YnY1TzgzQndBRnMvNGtlQ1FNSUtDald4ZU1RK05WbmRsL0FjQVZHbzFXMWJPWjh2SytRQ2tyYnpJaHFWL0VGZTFGZysrOEc2eHppL0FFQnppMDJyTmJNcG01NGJsN0Z5L0ZKdlZ3bVAvK3NSYmZjZG10VERoL1JldzI2elVhZHlLdWszYlVLMU9JMVNxd3Y4YVNoY1U3RzNUVnhpWDI0VkdyZk1aOHdTalVtallvb1BmK3Y3RG52Q3BtblM5RTRmMzhzdlg3K0hHN1RQZW91TWRWS3ZUaUZOSDk3Ti8rN3FBMSs3ZHVvYUk4akZVcVZHM3lITi84KzQvZkw3M0hBNDc2a0lxZHdGY09uOEt1ODFLYUJsWHdRUFFHNHdNZS9LMVlvZGVyZzljWmFhbkFCVDVlYzBQVjduZGJvNGYyTW15V1pNSUNZdGd4TE52Yy9yNEFlWk8rUXFMMlV6WC92ZDZ2NGFzbGp3K2VuRUVOcXZGdTQ5Q29TQTBvaHh1dDVzYTlab1NXYjRDRVZFeFZMN3kzbmZ0Zng4emYvaUVkWXQvcDB2Zm9ady9kUXlBdUdxMVNoU1kyN0Z1Q1R2V0xTbHczbUczOGNOSHI1Q1dmQkdYeThYNVU4Y0lDallTWDdzaEZlS3FYdmt2SGwyUWdTbmozdWJDNmVNa0RCcEJvNWFkbVBiMWU4eWVOSTZMWjAvUS9jNWgzdmFPcHF3TWRtNWN6dGJWQzlIcGdoZ3c0cW1Bb1MyQTJNclZlZlNWajltNlppR2JsczFtMjVwRjFHbmNtdnJOMnhGUnZnSi9UUHljbEtSenVOMXVsQ29Wc1pXcjA2aFZaMktyVlBjTGxqbnNucGJjTnF2RmIwNmxVdE9sN3oyRlZwZTdsbEtwOUd2OWw1V2VYT2pYUjA1bU92dTJyV1hYeGhWa3BpVVRGMStMK0ZvTjJMNXVDZE1uL0plb21EZ2F0dXhFdmFadGlZcUpLL0lNVld2VngyRDByM2psY2pyNS9jZFBhZFNxTTFWcUZ2MjlLb1FRUWdnaGhCQkNsQVVKWkFraGhCQkNDRkVTR2cyR3dhUFJkK3hGenNTeDJBL3Y5b3c3N0pqbi9veGwvUktNby82QnRtbTdXM3RPSWNSdFFYdE4xUnVGUXNtWjR3Y0xyWkRsZERvQVVLazE2SzVyRFZhM1Nac0MvOEhhWXM1bHc5SS9BTkJvdExUdk9iREFlOFJWcmVXOXhwU2Q2VGVmbG55QjlPUWttclRwU3VxbEN3WHVvMUtydmFHdVY4YitYT0E2Z0gzYjFqRjN5cGVNZXY0ZEtsYXBVZWphZ3pzM290Rm9zVjBKQ2FqVUdtK29JYVpTTlI1NTVhUENMZ2RnK1I5VHVIRDZlSkhyaEMrbnc4N3hnN3M1dUhNangvWnZ4MkczRTErN0lhMjY5UEZwQWFsV2EraDc3eU1jM0xXWlE3czJzM3ZUU2d6QklkUnYzcDVHclRxVnVKclVvdW5ma1pPVmdVcXR3WlNWd2VYenAybmR0YS9QbXZ3S1JmRjEvRnZ2WFM4OUpZbnRhNWVnMGVwUXFsU2NQTHdYQUdQbzFUQko1ZXAxcVZHL0tUWHJOeU1zc256QVZtOXB5UmZac1c0cENZTkhGdXM1V25icTVmTjllL3pnTGxLU3pubGZYemg5bkcxckZoRVNYZzZkUGdpWDA4bStyV3NBcUY2M01RQVh6eVJ5K2NJWnpwMzBWSkxiczJVVkNvWFNXL1hwMU5IOTNxcDcyWm5wV0swV2RtOWE2ZG4vMURIY0xxZjNkWk8yM1lvZHRzazNiK28zV013bUZFcWx0NXBkK2RqS0JhNjNXdkk0bTNpSU00bUhPYlJyRTdrNW1iVG8ySk91L2U5RHE5TlRyMmxieXNkVVp0SDA3L2pxN2FlcFVyTSs4YlViMEtoVlo5cjJ1Qk90Vmtka2RFVWl5OGNRRVJYai9WNFBwRzdUTnJUb2VBZnJGczBrSStVU3lVbm5VR3UwVks1ZXNnQk95ODY5YWQ2K2g4K1lKUytYS2VNOEZlTFVHaTJ4Vld0UXYwVjdZaXBWSTZaU1BLRVJ2aTFRRCt6WXdPSVpQMkszV1JrdzRpbWF0UEVFQWtmOTR6L00rUDRUdHE1YVFPS0JYZlFjTWdvVUNuNzc5aU4wK2lEYWR1OVAyKzUzK3Z6YUVJaGFvNkhESFFOcDFxNDcyOWN1WWNmNnBWdzhrOGlvNTk4aEpDeUNPbzFiVWFWbWZTcFZxKzNkNjVOWFJwTTN5UlJ3djVuZmZ4endmUWpVV3JRd3A0OGZaTk95MldoMVFaaHpjemh6L0NEVjZqVHl6cnVjVHBMT25lVDBzUU1jM2JmZCszTzRTczE2OUJ3eWlqcU5QZTBFVzNYcHc5YlZDOW16WlJWckZreG56WUxwR01NaXFGS2pMaFhpNHFsV3B4RjJ1NDJzdEdRdW52RzA3MVZyZFlSR1JCRlpQaGJ3VkUwOHRuOEhPbjBReVJjOTMyZTFHN1h3Q1pZS0lZUVFRZ2doaEJBM2t3U3loQkJDQ0NHRUtBVmxkRVhDWGgyTGJlZDZURk8veHBXZURJQXJQWVhzejE1SDI3UXR4Z2VlbGphR1FvZ1NLVmVoSW0yNzMxbmdmRzVPbGsrN3dtdlZhdGljV2cyYkI1eWJQMjA4YW8wR2g5Mk96V1loUExJODlab1ZIaHc5dW04Nzg2WitYZUQ4NnZtL3Nucityd1hPUjBSVnVDbHRvQnEwNkVDREZoMDRmK29ZaVFkMzBYUHdTRUlqb2xpN2NBWWFuWTdWODMvMWhzOENxVnk5TGpYcU5mRnBBeWFLNW5hNytmN0RsMG01ZEo2Z1lDUE4yeWZRckVNQzBSV3IrSzFWcWxUVWJOQ2NtZzJhNDdqdlVZN3QzOEdlemF2WXVXRVp1emV0NU9tM3YvUUxzQlFtT0NTYzVJdm5VQ2dWcURVYTJuYS9rMDY5aC9pczBSbUNpYTVZcFZqaEc1M2V3SWxEZTd5dnRUbzl2ZTk1MktjbDRiMWpYdkYrbkYvMTZIb091NTBhOVp2U3FuT3ZZajFINjY1OWZKN2JsSlBsRThnS0Rnbmo0TTZOM3FwNUFQb2dBd2tEaDN0REpNY1A3R0xMcXZuZWN5Ly9ZNHJQYyt6ZnZwNzkyOWY3M1BmYW54bHFqZGI3dWxHcnpvVldwQXRFcVZSeTRVd2l1TjBFR1l5MDZ0S24wT3BnVG9lZEJiOStTMlQ1R0ZwMDZrblR0dDBJRGdueldSTVZFOGZJZi95SE04Y1BzbmZMR280ZjJFV2JidjFMMVlxMXo3MlBVcTVDSEZ0V0xjQ2FsOHNkZzBaNHErWVZsekVreks5U205bVU3ZlA2cmhGUEYzajlsbFh6V2Y3SEZDS2pZeGt5K2kxaUtsZnp6dWtOUmtZOCt4YWJsczlsN2NJWm1ITk5ORzdkbWNFUFBrZU4rczJLREdKZHoyQU1wVXUvb1hUb09aQThjeTdCSVdFTWUrcU5nR3Q3M0RVY3U5MVc3TDByQlBqZUxvb3hOSnpMRjgrQzI0MVNxYUo2M2NiMHV2c2h3UE16NUllUFgvVzJnd3lMaktKZHdsMDBhdFhKNy9zckpEeVNoRUVqNk5yL1hoSVA3ZUhvdnUyY09yS1hRN3MyYzNqM0ZxclZhVVRTMlJPc21PMEorelpxMVJsRDhIV1ZzUlFLbHY3K0UrQUo3alpzMlpFcU5ldVYrSm1FRUVJSUlZUVFRb2pTVXJpdi9Wc2VJWVFRUWdnaFJNblpMT1QrTVltOHBiK0R5M1YxWEszeHRERzhjemdVVXRHaHJLV082djZuM1V1SXNoSTFlZFdmZHEvVVVkMVJSVVVUTWJid05ub2xrWldWZGNONy9QekZmMUNwVlBRZjluaUJhekxUVXBqOCtWdmNPK1lWYWpkcVdheDl6eVFlWXVxWDc5Q3V4d0EyTHB0Tmg1NkQyTGR0TFUrODhSazZ2YUhBNi9adVdjTzhxVi96Mkw4K0llaEtxN0lwNDk2bVZzTVd0T3R4TlRSbXQ5djQ1cDNuNkhmL1k5U3Mzd3lBbFhPbmNlSDBjWjlBbHMxcTRmU3hBNEhQZVB3UVcxYk5wK2VRQi8xYUpZYVhpdzRZK2psLzZoZy9qWDJkNTk0ZDd4TnlXVDMvVjA0YzNzUHdaOTd5dTJidHdoa2tuVDE1dzYwS0V4TVRpWTJOcFdMRjJ6TjBXOXF2MXlON3QrRnlPcW5UdUdXSkt5dUJwMkpOMHRrVFJZWUJiMmR1dDV2YzdFeUNnbzNlOThocU1aT1hheUkwSXFwWUFTaW53NDdkWnNQdGRoTVViTHpaUjc3cFhDNVhpWU5mdHpPYjFjTE9EY3RvMWJrM2FvMjJ3SFhabVdtRWhwZjdFMDkyNjUwOHNvK2tzeWVvVWI4cE1aV3FGWDNCZFRMVGtzbEtUNkZxclFhNG5FNXNOaXNhamFiUW4wZjVmL1ZkV0t2ZTBycmRmeTBRUWdnaGhCQkNDSEZ6U1lVc0lZUVFRZ2doYnBSV1QvQjlqNlB2MUJ2VHoxLzZ0ekhjdkJMakEwOUpHME1oUkpGT0hON0x1RGVmS0xQOXpLWnM1azc1a3BZZGV4SVZVd21BSm0yN2tuaG9OMHRtL01oZEk1OHBjbytRc0Fodk5TbWxVb1ZXcC9jSlFGa3RlUUFFR1l6ZThVQWhCRk4yQnI5OVczZzd3VURWdjRyVE51djZ3TWVsYzZjWTk0Wi9zTTNoc0h0Yk1vcVNxOXVrOVExZEgxNHVPbURydjc4VGhVS0JNU3pDWjB5bk54UWFmcnllU2wxNHdPUjI4NzhVeGdKUHBiSjJQUVlVdWU1L0xZd0ZudGFiK2UwM1MrUGFueUZLbFFwOVVOSGZWemNqaUNXRUVFSUlJWVFRUWhTSEJMS0VFRUlJSVlRb0k2cTRlTUplSFl0MTB3cE0wOGZqenNvQXdKVjg4V29idzFIL1FCbjU5LzdIYUNGRTZkVnMwSnhCRHo1YjRIeG1hakxmZi9SeXNmWnl1VnpNbXZnWkNvV1NMdjN2NDlqK0hZRG5INmY3M3Zzb2t6OTdrNWpLMVduVHJWK0p6cGlWbnNMSkkvdThyeDNGYklFVlhxNEN6Ny8vSFhsbUU5OS8rREtOV25lbVcvLzdDbHkvZWVWOHRxeWFUM3p0Qm9YdXUyN3g3eVFlMnMxejc0NUhvVkFTV1Q2V1p1MTcrTFcwQXppOGV3dVo2U25GT3E4UVFnZ2hoQkJDQ0NHRUVFS1VsZ1N5aEJCQ0NDR0VLR082OWdsb203WERQUGRubnphR3RqMWJTRDgwaXVDN1JoRFU2NTQvdFkyaEVPS3Y1L0w1MDF5K2VOYjdPamNuQzdWYXc3SDlPd3U4eHB6amFUVjM1dmdoTEhsbTczaWpWaDFSS0h5cjBDejkvU2ZPbmpqTWc4Ky82MWRGcEZLMTJuVHVjdzhyWms4aHNud3N0Um8yTC9hNUQrN2F4TkY5MjR1OVBwOVNxY1FZRm9FeExJSUdMVHR5YU5jbWVodHlwU1lBQUNBQVNVUkJWQXdjamlFNHhHK3RPVGVIM1p0WEVsdWxPbldidFBHWk8zL3FHRWYyYkNYeGtLY2E0ZTVOS3drdkYwMXVkaFpaR2FsRVJGVWdMREtLbEVzWGNEa2RPQjBPYkRZckRyc1ZGQXFDUThMWXVId09IZTRZV09KbkVFSUlJWVFRUWdnaGhCQkNpT0tRUUpZUVFnZ2hoQkEzZ1NJbzJOdkdNR2ZpV0J5SkJ6MFROaXU1TTM4Z2IrMGlRa2EvaUtaK3MxdDcwS0lvRktCV2c4TUpibGZnSlFZamJyUHBUejdZalZGR1ZVQVZGWU16OVRLdTFFdTMramppZjFUaTRUM3NXci9NWnl3OTVSSnpwM3hKZUdSNXYvWG0zQnhzVmd1aDRlVTRzbWNMUi9aczhjN1ZiOVlPdGVacUlHdmwzS25zV0xlRVhuZVBKaTQrY0l1K2pyMEhjeWJ4RURPLy81akJEejFmN0haMDdSUHVvdHVkOTN0Zld5MTUvTjlMSTR0MWJiNHVmZS9oMEs2TnJQaGpDZ05HUE9VM3YvQ1hDZGh0VnZyZi83aGZ1Nmx0YXhaeGFOY21JcUppQUJqNTNOdFVyZFdBN0l4VUpuN3lHa3FsRW8xV2gxcWpSYVBSa3BtZVFsaGtGTUVoNFdpMFdqUmFQUnF0RG9mZEZyQzFvaEJDQ0NHRUVFSUlJWVFRUXR3b0NXUUpJWVFRUWdoeEU2bmk0Z2wvNHdzc2F4ZVNPL01IM0tac3dOUEdNT3VqRjlHMTZVcndBMCtqREl1OHhTY05UTmV1QnlGalhzTTA4Uk1zYXhmNUwxQ3BpSGovQjF4WkdXUysrelE0blNYYVAvaitKOUMzU3lEdHBXRmdzL3JmdjBOUGdnZVBKbnZDK3ppT0h5anRZL2pSZCtxTlllQW96UE9tWXA0MXNjejJ2WmwwYmJxaTc5UUg2N1kxV05ZdDlwbFRoSVFSZE1kZ3pBdCtDZmcrbGxaUXI3dlIxR3FJZWNuTXE2RkNVV1k2M0RIUXAwclR4bVd6V2J0b0puYys4QVJOMjNVSDRPTi9qcUp6MzZHMDZkYVB6TFJrcG8vL0wwSEdFQWFPZkphd3lLaUErNjVaK0J1YmxzK2xiWTg3YWQyMWI0SDNWeWlVM1AzSVMwd1o5MjltL1RpVy9zT2VvRW5icm1YN2tBVUlMeGROaDU2RFdMdHdCdFhyTmFGaHk0N2V1ZlZMWm5Gazd6YTZEeGhHVE9WcWZ0ZDI2bk0zdlljK1RIcHlFaitOZloySXFBb0FoRVpFOGVKSEUxRXFyd2JUWEM0WFkxOTVpTTU5N3FGdVU5OUtXeXExVkNrVVFnZ2hoQkJDQ0NHRUVFTGNIQkxJRWtJSUlZUVE0bVpUS05CMzdZK3VaV2R5Ly9nSnk2cDU0SFlEWU4yNkJ0dmViUmlHUEVSUWo3dEFwYnJGaHkwWlhic2VLQ09qc2UzWlV1SXdGbmdxaVNuQ0lqeVZ1QUxPRzFCR1ZVQ2gvZXRVc1FrWjgxcVpCK2dzNnhkajNieXkwRFdxQ3BYUU5HcUY0OHh4dnpuamZZK2o2OWdMZmJzZVpILzNZYkhEYTdxT1BkRTJhSUhwbC9HNGN6TDk1dFUxNjZOdDFSbkwxdFhGZXhCUktubTVKaGI4TXA1VFIvZHo3NWhYcUZHdmlYZk9icmZqY25tK3Q4TExSZlBnQys4eDg0ZFArUGEvTDlKcnlJTTBiTlVKbGNyelIzdVgwOG1pMzc1bjk2YVZOR3JWaVlTQkk0cTh0ejdJd0FOUHZjR2t6OTVrM3RTdk9YUDhJTDJIUG94V3B5L3dtc3NYVHJONzA5V3ZWNGZkWHFybjd0aHJDR2VPSDJMZTFHOElNaGlwVWI4cG01YlBaYzJDNlRScDA1VU9QUWNGdks1OFRDVUEwa255R1hjNW5ZeDk1YUdBMTh5Zk5wNzUwOGI3akQzLy9uY1l3eUpLZFhZaGhCQkNDQ0dFRUVJSUlZUW9qQVN5aEJCQ0NDR0UrSk1vaktFWVJ6Nkh2bk1mVEJQSGVvTTFib3VaM0dsZllWazluNUNIWGtSZHErRXRQbWt4cVRVRUR4b05nTDc3QVBUZEIvZ3R5WHpuS1J3bkR2L1pKN3VwTkxVYm9ZeXFBRmJMalcrbVZJRkdnLzNJbm1LczlWVDljYnY4VzBmbVRCNEhTaFc2OWdtRS8rc3pjcWRQSUcvWnJDSzMxTFh1aHJaSkc3Uk4ycEk3ZllKLzVTMUZmcVVoZDlIbkV5WG1zTnZadm5ZUjY1ZitRV2g0T1NwVnE4M3ZQM3ppczhicHNMTjYzcStzV3pUVE8rWnl1V2pWdVRmenAwMWcxZnhmYWRteEoyMjY5MmZPNUM4NHVtODdUZHAycGYrd0ovaHA3T3RrWjZaNXI3TmJQZFhUSm4vMkZvcHJxa2kxN2Q2ZjBTKzh4NHp2UG1idjFqVkVsSStoVSs4aEJaNzd3dWxFTXROU3ZLL2RCYlF6TFlwU3FlVHVoMTlrNmxmdk1IM0NmNG12M1pDVFIvYlJwRTFYK2c5N3ZPVDdxVlM4K09HUFBtTXVsNHZQWG51VWZ2ZVA4V3ZKR0JRY1VxcHpDeUdFRUVJSUlZUVFRZ2doUkZFa2tDV0VFRUlJSWNTZlRCMWZtL0Qvak1leWRwRlBHMFBueFROa3Z2Y3N1bzY5Q0I3NjZDMXBZNmlNakNiNG5rZThyMVhsWXdEUWQrNkxwbTVUQUZ5WnFlVCs5aDJHUGtOUlJsWEFmbkFYenRSTFB2dG9HN1pBV2E0Q2Jwdk5kN3hGUjRKNlhnMTZxR0lyQXhEMjBrZmdjdUZLU1NMbngwK0krbmJCbFFXZWltRmh6MzhBMXdXUk12L3ZKUnlKaDhyZ3FVc245VEgvVm5EYUZoMXhwaVRoUEh1aVdIdm91L1RGK05CTHhWcXIwRjZwV09RSVVJM0laaUhuMnc5d25ENUc4UDJQbyt0d0IzbXI1NFBkNXIvMkd0bWZ2VVpRenlFRTMvMHd4b2YvaWE1OUFqay9mSXdyLy9PWlg3bk1KWUdzbTJIdjFqV3NtdmNMcmJyMG9kdWQ5NU9kbVlZcEs4Tm56ZFN2M3FWcHUyNDBhTkhCWjd4S3pmbzBhTm1CVlhPbmNlN1VVVHBvQnRPNmExOGl5OGZTWStCd0ZBb0Z6VHNrWUxYa2VhOUpPbnVTL2R2WDBiUmRkd3pHVU85NFhId3RETVpRaGovekZudTNycUY1aDRSQ3o5MjhRd0xkN3J6Zis5cHF5ZVAvWGhwWnF2ZEFGMlNnY2VzdUxKczFpWk5IOXFIVEIxR3ZXVHVVSmF3V3VIdlRTall1bTEzZy9Kb0YwOW0wZkk3ZitOTnZmMVhpTXdzaGhCQkNDQ0dFRUVJSUlVUlJKSkFsaEJCQ0NDSEVyYUJRZXRzWW1uNGRqM1hEVXUrVWRjTlNiRHZXZTlvWTNqRVFGTXBDTmlyall4bEQwTFgzRDJPb2E5WkhYYk0rQU02a2MxaldMOFZ3MTBpY2x5K1E5ZG0vNEpxV1pjcHlGZEMzVDhCK2JEL09jNzdCSklWVzV4TTBVMmgwbm10Q3c4RU43cnhjd0kxMTV3YlBmU3RYUTFXNUJyYkR1M0diY2dCUVZheUNPcjQyQ3VWZnE3MmpNckk4b1UrK0NTNG5hUzgrZ0RzN28raUxycWZWRjlpZVVXSE1yK2FqUUhGTm1PWmFsbzNMY0pteWNadytoa0tuaDJ2YXp1VUgvM3k0M2VRdC9SM2IzcTJFUFBrR21uck5pUHhnSXFhcFgzcXFaZVZYVVhJNlN2NHNva2d0T3Q1QmpYcE5DQzhYRFVDNTZJcVVpNjdvczBhaFVCSlJQb2FxdFJyNFhSOWJ1VG9QUFAwbUxxY1RwVkpKZk8yR3hOZStXbUd2YWJ2dVB1djNiVnZIL3UzcmFOSzJLNUhsWS8zMlUyczB0T2g0UjFrOFdwRnlNdFBadDIwdHV6YXVJRE10bWJqNFdzVFhhc0QyZFV1WVB1Ry9STVhFMGJCbEorbzFiVXRVVEZ5UisxV3RWUitEMGIvaWxjdnA1UGNmUDZWUnE4NVVxVm4zWmp6S2JjbitiT0Iya0VJSUlVcmcyWTlSRk5CMld3Z2hoQkJDQ0NHRWtFQ1dFRUlJSVlRUXQ1RENHRXJJbzY4UTFMVWZwcCsvOUd0amFOMndGT09JWi82ME5vYk9jeWQ5S2ovcDIzVEQrUEEvTVUwWmgrVkthRXloMVJIKzZxZWdWbUg2OFJPZk1CWkE4SDFqUUtQRlBQTUh2LzJ0bTFkaTNielMrOXI0MEV2b3UvUWw0NjB4UGkwQWM3Nzl3TFBYOEtjSnFsd0QwK1J4M3FwTlFiM3ZRUjFmKzJwWTZEcUdRUTlpNkRPMDhBZFZlLzRvWk9oM0g0WmVkeGU2TkcvMWZISi9IZTk5YlY3OEcwcUQwZisrL1llQldvTjUvb3hpaDdIc3A0NWlualVSMjJGUHkwTGp2WStoVHhoWTZEV0d3UTlpR1B4Z3NmYS9WdXJvQkw4cVkvbWNsODZSK2M3VEJOODdocUNlZzFIa1A5K1Y5OGt0Z2F5YjV1U1JmYXljODNPQjgwNkhuVFVMcHJOaFNlQVdsSWFRTUo1NjY0dWJkVHdBdnZ6M1U5NlBiVllMbTFiTVpkdWFSWDdyNWt6NWtubFR2d0hBWWJjUkZsbmVPK2R5T2trNmQ1TFR4dzV3ZE45MkxwejIvS3lyVXJNZVBZZU1vazVqVHp2QlZsMzZzSFgxUXZac1djV2FCZE5aczJBNnhyQUlxdFNvUzRXNGVLclZhWVRkYmlNckxabUxaenlCVDdWV1IyaEVsRGRrbHBtV3pMSDlPOURwZzBpK2VBNkEybzFhQkF5MS9hK0ttcnpxVmg5QkNDRnVlMUczK2dCQ0NDR0VFRUlJSWY3U0pKQWxoQkJDQ0NIRVg0QzZWa1BDL3pPZXZPVnpNTSthaU50aUJzQng1cmkzamFIeC9pY0tySXhVWnR4dW4yQ1VPNzg5bnNQdUhWZlhhWXlxVWpXc201Ymp5azczdGgwRVVGV01SOWU2SzQ2VFIzRGxaS0tLcll3ckp5dHdkYVpyS1BVR1ZQRzFVVldJdzdwalBjWUhuc2E4YURycXVHcWVWb2FaYVZjWE81MmUvMVZyQXU2bDBHaEFwOGVWZkJGWFRsYmcrMFdXUnhrUmhTczdFMWQ2U3VCOWpLR29Lc1NodU80KzZxcTFVS2cxaEl4NXpXZGMxNnFMWjc1U05iKzVJaDNhRFlEai9DbHNlN1lFWEtLcFVSZEZTRGlPMDhkd1phYWowR2pRTkdnQk5pdTJLOWNYeW4yMTdXRElvNjlnUDdZZnk5cHJRalVPdXljRXVIVTFqc1NEQUNoVVYvN0lLSUdzbTZaNjNjWVlSejVUNnV2Vm1zQVYxY3BTbjZHUG9Bc0tLdEUxMjljdUlUTXRHUUMzMjgwUEg3L0s1Zk9uQVFpTGpLSmR3bDAwYXRXSkNuRlZmYTRMQ1k4a1lkQUl1dmEvbDhSRGV6aTZienVuanV6bDBLN05ITjY5aFdwMUdwRjA5Z1FyWm50Q2JJMWFkY1lRZkYxbExJV0NwYi8vQklCS3JhRmh5NDVVcVZtdk5JLytsK0JLdllRejVWTFJDNFVRUXR3U21ucE5iL1VSaEJCQ0NDR0VFRUw4QlVrZ1N3Z2hoQkJDaUw4S2haS2dub1BSdGVsNkpSaXp4anRsM2JBVTI1N05CTi96Q1BvdWZmL1VOb2JYcysvYlJ2Ym5ieERVNjI0aVBwd2NjSTI2ZWwzdm5IbmVWTXl6Smw2ZDFPbFJWNjZCdW1wTk5EVThJWW5JY1ROQm9jQ2RrNG5ibW9ldWZRSzZEZ25nY3VNNGQ4SVRDTHZDYmJNQ2VGcnlBYXFLVlhFbVgvUlpBMkJlOEl0djRPZ2Foa0dqTUF3Y2hXWDlFdCt6WFVQWHBoc2hUNzdwTjY1dmx3Q2F3R0V3QUcyejlnWE9GY1MyZnh1T3hJTllWcy9Ic25wK3dEWGhiMzJOT2lTYzNCbmZZVCs0QzBWWUJPVyttSVVyTzVQc3o0b2ZBRk5WcW9hdWRWZDBIWHVoNjlnTDA2VFBjRjQ0N1ozUEQyTUJWeXRrWFZjRlRaU2Q4SExSM3BhRk4xdmoxcDFwM0xwejhkZTM2VUtqVnAxUXFrcmVIalMvNGhXQVFxRWdZZUFJa3M2ZW9FYjlwc1JVcWxiazlXcU5scnBOV2xPM2lXZWZ6TFJrc3RKVGlJdXZSV3psNmpScm40QkdvMEVWSUpnWkhsbWVONythaWZ0S0NQRjJieWRsV2I4RTg1d3B0L29ZUWdnaENpQlZCNFVRUWdnaGhCQkNCQ0tCTENHRUVFSUlJZjVpbEdHUmhEejVGdnF1ZDJMNitRdWNGODhBNERabFkvcnBVeXlyNW1OODZFVlAyNzR5WnJockJLcVlheXBlbFk4QlFOKzVMNXE2Vi8vZi81WU5TOGxiTWdQcjF0VUY3cVdLcVVSUTczdXUyMzhraGtHajRMcUFoRzNYUnV3bkR1TTRlUmo3NFQwNHpwOG03SVVQVUViRm9JNnRndUd1RVpnWFRRZTdIYmNsRjhEYlZzOHdZRGphUnExSWUyWndnUzM1eWxMcWszZkJOY2ZYMUtoSDJNdWY0RXc2UythN1QrTytVc0ZMb1ZCNkFrMHVWOUV0Lyt5Mkl1K3JESThFd0pXWlhxeHphbW8zd20yMWVOdGc1bk9lUDBYNjZ3OFQ4c2cvMGRScFFzUzczMkdlT3hYei9LbCs3NTlDcXkvMitjVGZqMEtoUUZHS01GWWcxZXMycG5yZHhxVysvdHJnbWxLbFFoOWtLUEthMnoySWRiMndWeis5MVVjUVFnZ2hoQkJDQ0NHRUVFSVVrd1N5aEJCQ0NDR0UrSXZTMUc5R3hIcy9rTGY0TjNMbi9neFhLa001emh3bjgrMG4wSGNmUVBEZzBXWGF4bERicUJYcVdnMzl4dFUxNjZPdVdkLzcybjdpRUpZVmN3by9mOTBtZm9Fc3gvbVRPTTRtNGpoK0FQdXhBK2phZEVYYm9oUFozMzdnMHlwUlhTa2VaYmxvVDZ0RGx4UEQ0TkhvTy9ZaTU0Zi93NVdWQVlBcXNqd0F5dkJ5bm92K2hEQVdBTGFyNTBTdHdUamlXVkFvTUUzK0hMYzUxenVsYWRxVzBPYy93THBoS1RuZmYzUmo5MVFxdmMvcHlrZ3Rjcm5DWUNUa3lUZFJob2FUOWZITDJBL3Y4WmwzSlY4azY0UG4wZmU0QytOOVl6QU1maEJ0OC9ia2ZQZWhUN1VzaFZZSFhLMUtKb1M0ZGFRbGxoQkNDQ0dFRUVJSUlZUVF0dzhKWkFraGhCQkNDUEZYcGxJUjFIOFl1dllKNUU2ZmNMV05vZHVOWmVWY3JGdFhYMmxqMk0rdjZsUnBaSDcwRWloOTJ5RWFlZy9GTVBoQnNqOTdEVnQrc01kUnVoWjJ0cDBic08zYzRIMnRhZERDZDRGU2llSE80UmdHalFTbmsreng3K0U0ZlF6anFIK2dhOTBWTkZwUEMwTThGYUFBMUhGVmNTYWRMZFY1YmxUdzRBZFJWYXlLZGVNeTdFZjIzclQ3cU1ySGdrcU4yNVNOMjJ3cWNuM0lJeStqaklqQ2NmSUk5bVA3QzF4bldUa1grNkZkaER6eEp1cjQycWpqNG4wRFdib2dBTnpYaE9XRUVFSUlJWVFRUWdnaGhCQkNDRkU0Q1dRSklZUVFRZ2h4RzFCR1JudmJHT2I4TkJaWDhrWGdtamFHNjVkaUhQSE1qYmN4dk5LYXpqanFIempPbmNTeWFoN3VLK0VydDkzbVU4VkswN0FsMnZyTkNqN3psZlppZnVOUk1iZ3RabENwVUZlcDRhbHNaYmVocWRlTTRQdWZRRjIxSnU3Y0hMSy9mZ2Y3d1owQTVIejlEbm1MWitJNGVSZ0F4K2xqYUJxMkpQeU5MMUNFUm1CYlBmL0ducnNVMVBHMUNlcHpMMjZ6Q2RPdkUyN3F2VlJ4OFFBNEw1MHZjcTFoOEdpMExUcml0cGpKSHY4ZVhHbWhXQkJuMGpreS8vTWt1cGFkc0c1YjR6T1gzeGJTYlRHWDh1UkNDQ0dFRUVJSUlZUVFRZ2doeFA4ZUNXUUpJWVFRUWdoeEc5SFViMGJrQnorUnQzU21ieHZEeElQZU5vWTNUS3REMzMwQXRyMWJzYXlhVi9CWjZqUW1xTi85SmQ0KzdQbjNVVldxNW4xdFA3d2JYQzUwN2JxanJsb1QrNEVkNVB6NE1hNzBGSi9yOHNOWUFLYWZ2eVRzeFE5UjEycUlLeVdKdkdWLytOOUlyUUdkUHZBaFZKNC9DaWxVNm9MWGFEU0ZQa2Z3MEVkQnFjU1ZrVXJ3a05GKzgvbUJOSFhOK2hnZmZMN0FmY3lMZnZNRzdBcWlxVkVQOEFUUkNxUHZjUmVHdTBaNHFvdDkrYmIvdmhvTktGVUJyN1h1MmV6elhpZ1VDaFJCQnM4THQ3dmc5OG03Z1ZUUkVrSUlJWVFRUWdnaGhCQkNDQ0ZBQWxsQ0NDR0VFRUxjZmpRYWJ4dEQwK1J4MlBaczlveGZhV040bzVUNVZaSHlmRnZqYVJ1MlJCbFJIZ0RIMlVUTTgzNG1iL0Z2QlIremRpTkNuLy9BYjl5OGVBYnErRm9vRkFxY2FjbFkxaXdBd0RSNUhQYWord2w1N0ZWQ0h2c1hXUisrVU9EZWpzU0RwTDl3SDZvS2NUZ3VuUFpXOXJxV2NlUnpHRWMrVitpekJ2VzdqNkIrOXhXNnBpQUt2U2VzcElxTDkxYXdDa1FWVXhsVlRPVUM1eTBibHhjZHlMcFNpY3grNGxDQmEvVGQ3c1E0NGxrQVRGUEdZVCt3dzI5TjZKTnZvVzNlb2RCN0JWSnVmTUhCdkh6cC94eGU1SE1JSVlRUVFnZ2hoQkJDQ0NHRUVQOExKSkFsaEJCQ0NDSEViVW9aR1UzbzgrOWoyN01aMCtUUC9TcEtsWmJDR0FxQUt6UGRaenlvNzlYZ2tubk9aTXl6SitPMjJ3dmN4MjNKQ3pqdXlrd0RSelhjZ0RJMEFzT0FFVmZ2ZmFVaWs2cGNOTUgzUFY3a1dmT1cvaDR3akFYZ09KT0lLKzF5d0RsVmJCVlVzWlZ4WGpxSDgrTFpnR3VVRVZHb3E5VXA4TjVaWTE4RmRjRi9wTkkyYUVISW1OZXdibDJEYWRxWEJhNXptN0lMbkx0NmpycmdkbU03c0RQZ0dzT2dCekVNSEFsQTdyU3Z2Q0czNjlrUDd5bnc4M0k5ZGRXYXFPTGljU1ZmeEo1WWNCQXNYM0gzTFVqcXFHNDNkSDFKdVRNeS90VDdDU0dFRUVJSUlZUVFRZ2doaFBqZklZRXNJWVFRUWdnaGJuUGFwdTJJck44TTg0SmZNUytlNFcxaldGcXFDcFVBY0dYN0JsYnlsc3pFZWZFTUFJN1R4MHU5djZaV0E0TDZEQzEwalRLNllwRnJBQ3hyRnZxTk9TK2R4MzV3RitZbE03RHYyeGJ3T3NPZ1VSZ0dqc0s2YlMzbVdSTURuN051RXd3RFJ1QklDaHpZY3VmbUZIbzJ0L2xLaFRHN0ZYZFc2Y00vK201M2drS0IvZWhlM05uKyt5aWpLbmpDV0c0WHBpbGYrTGVaMU9xOFh4TjV5MllWNzZZcUZSSHZlOTZYM0xrL1k5Mnd0TlRuTHo3Rm4zQ1BxMXpPd0VFK0lZUVFRZ2doaEJCQ0NDR0VFT0pHU1NCTENDR0VFRUtJdndPdEhzUGcwUVQxSEVMYVV3TnZhQ3RWcktlOW5yNWRBbm1MWm5qSGJmdTJZais0eTdNbUxyN0lDbGJLeU9pQTQrWjUwekF2Q3R6cU1PVGhmNkpyMDQzc0wvK05iZi8yQXZjT2UvNTlOUFdhNGJxdXJTS0FaZDFpTE9zV0YzcTI0ckFmMlV2V2tiMDN2TThOMFdnSjZuNG5BSG5MWi90TXFTdFc5WDdzdHVTUk0rRjliTHMzK1cwUi9zb251SEpObmlwcUJWUU11NTd4Z2FlOVh3ZmFSaTJ4SDltREs3VjQxNVpXMU9SVk4zWC9hNldPNm81Q295blRQZTNQRGlyVC9jUmYzTE1mbzFEOHVTRkNJWVFRUWdnaGhCQkNDQ0hFN1VNQ1dVSUlJWVFRUXZ5TjVMY2J2QkdhK0ZvQXFDcFh4ekRnQWR3T2g5OGFWWVc0WWxXd0NzanA4UHgzSFVWSU9McG03WEZiOHJEdDJ3NDJTNEZiS0hSQkFMaHovUU5aTjVPdVEwKzBEVnNXYTYweUlnb0FUZTFHaEl4NXJjajF1Yk1tNGtxOTVETVdmUGZES0VMQ2NhVmR4clpqZzJkUXF5TjQ4R2lDZXQwTmdOdGlKdk9kcDNGZU9CMzRIRkV4cUd1V1E2SFJGbjFvalFianlIK2c3OXdIbkU1Y21hbm8ydlpBMTZvTGxqVUxNYytiNm1rNUtmejhtWUV5Y2V0RjNlb0RDQ0dFRUVJSUlZUVFRZ2doL3RJa2tDV0VFRUlJSVlTNFNxRkVVNzg1cnF4MEhHZU9ZeGc4R3NlWlJMOWx0dDJiU1gyc2I2RmJhZUxyWUJ6OUF1NmN6S0x2cTFRUyt2aHJvTlZoV2ZaSG9XRXNBS1V4RkxmRkRBNTcwWHVYSVUzMXV1amFKNVRvR21WMFJYVFJGWXRjbDdmMGQ1OUFscVoySTRKNkRRSEFOTzBiY0x2UXRlMU84RDJQb0l5SzhhNXptM0lLREdPaDFxQU1pd1NISFdmeWhVTHZyNm5YRE9QSVoxRlZyQW9PT3puZmZZaDF4M3FDN2hpRVljQnc5RDN1UXQrcE4za3I1bUJlOEV1UkxSdUZFRUlJSVlRUVFnZ2hoQkJDaVA5VkVzZ1NRZ2doaEJCQ2VHbnFOa1lSSElKMTNXSnlmL3VXaUhlL1ExMjFKZ0RxeWpXd0h6c0FkaHU0WFdBdFBEUmxQN3FYakZkSEZYbFBSVWc0b1UrOGdhWkJjMXlwbHpIUG1WekVCVXFVNGVWdVNhVW0weS9mWUpyeFhiSFdhaHUzSnZUcHQ3RnVXa0hPcEUrTHZzQm05WDZvaW9zbjlMbDNRYUhFdG5NOWpqUEhDUC9QQk5UeHRRRndYanFIZWU1VVFzYjhDNFUrcU1BdDFYRlZRYUhBY2VFTXVGd0IxMmdhdHNUUVp5aWFLNVcvWEttWHlKN3dBWTdqQndESVd6SVR5N3JGR080YVFWRENRSUw2M291K2F6L004NmVSdCt5UFB6MFVWMmFjTHN5eko5M3FVNGpibE9QRUlSd1h6Nks2Smh4NXN6aFRMd1B1bTM0ZklZUVFRZ2doaEJCQ0NDRkUyWkZBbGhCQ0NDR0VFTUlycVBjOUFOaDJiOEp0eWlianJUR0VQUEl5MnFidENMNy9DWUtIUElUamJDS3VySFJjMlZuZ2NvTGJ6ZFd3Z0FJVUNsQ3FRS2xFb1ZLQlNvMUNyU1ozMWs4NGs4NTY3NlVNaTBUZnJUOUJmWWFpMEJ0d1hyNUE5cWYvOGxaZVV1Z051RzBXdnlDUnZuTnYwT3B3bkQzeFo3d2x2Z3BvdHhpUTNlYjVYNWV6eVBEYXRWUlZhaEQyMGtjb2pLRTRrODZSTTNFczd0d2MzSGxtM0pZOHpQTitKbS9KNytCMEVETDZCUlRHVUxSTjIySGJzOWwzSTYwZXc0QVJucU1jM2VzenBZeXVpTDVkRDNUdEUxREZWUGFlTjIvWkxITG4vdXgzWHJmWlJPNnY0OGxiTVFmakEwK2hiZGFlNEh2SEVOUmpJTGt6ZjhDNlpXV3huKyt2d3UxeVlwNHo1VllmUTl5MjNJQUNWMXJ5bjNRL1JabnVscFdWVmFiN0NTR0VFRUlJSVlRUWZ3V0ppWWxVckZpUjJOallXMzBVSVlTUVFKWVFRZ2doaEJEaUttVndDSzZVSkcrNHg1MlRSZlpucjZPdTJRQjl1eDVvNmpkRFhia0cxR3hRb24zZE9WazRMNTlIRlZzRmJjT1dhQnUzOWxSa1VpckI3Y0t5ZGhHNXYzM3Iwd1l2K0lHbjBIZnVnOXVjaTl1YTV3azRhYlFvSTZJQXlGdTdzT3dlL0M5QzM2VXZ4aEhQZ2thTEt5T1ZySTlmeG0zS0JpRG5oLzhEcHdOWFJxcDN2WFg3V25RZGVoTDZqM2R4cFZ6Q25SOENVeXBSUlVhRFRvL2Jrb2RseFp3cisvY2pxTmNRVkhIeDNqM2NaaE9XdFl2SVd6d0RWMVo2b2VkenBTU1IvZmtiYUp1MnhUajhHWlRsWXdsNTRuV1U0WkhrTFpsWnh1L0d6YVUwQkJNNWZzR3RQb1lRUlRMUG5pVGhRU0dFRUVJSUlZUVFvcGpjYnFreUxZVDRhNUJBbGhCQ0NDR0VFTUlyWitKWTFEWHErVldsY2lRZXhKUjQwUHRhWVRDaTBPbEJwUUtsQ29WUzVhbU1sZi9mdGR4dTNCWXp1RndFSlF4RW56RFFNMjZ6WU5tOGtyeGxmK0E4ZjhydkxJNlRoNkhESFNpQ0RDZ013WjVCcXdYSDZXUGtMWnlPZmQrMk1uMzJXMDZwUk51eUUyaTBPTStmSW12Y203alNMbnVuWGFtWC9DNHhUZjBTdDkyR3RrbGJsTkVWZmViY1poT09BenM4bGNrdVh3REFmdklJeGdweDRISmhQN3dIeTZabFdMZXQ5V21YV0J5MlBWdElQN2dMdzUzRDBMWHNUTjZxZWFWNFlDR0VFRUlJSVlRUVFnZ2hoQkRpNzBuaGxvaW9FRUlJSVlRUWZ5dXBvN3JmNmlNVVRLc2orTzZIc1IvWmkrM0FUckFWdjVVZkNzV1Y5b2gvWTFvZHdZTkhrenQ3VW9uYUhKYUV1bFpEbkVsbnZaVzNicGpDVStYc1JrVk5YbFVHaHltZTFGSGRVUm9NVWlGTDNCYnlLMlNWNWZlSXRDd1VRZ2doaEJCQ0NQRjNsSmlZU0d4c0xCVXJWaXg2c1JCQzNHUlNJVXNJSVlRUVFnang1N0ZaeWYzbG05SmQrM2NQWTRIbi9aays0YWJld25IOFFObHVXQVpoTENHRUVFSUlJWVFRUWdnaGhCRGk3MFI1cXc4Z2hCQkNDQ0dFRUVJSUlZUVFRZ2doaEJCQ0NDR0VFSDhYRXNnU1FnZ2hoQkJDQ0NHRUVFSUlJWVFRUWdnaGhCQkNpRElpZ1N3aGhCQkNDQ0dFRUVJSUlZUVFRZ2doaEJCQ0NDR0VLQ01TeUJKQ0NDR0VFRUlJSVlRUXBaS1RtVjdnbkRrM0I2dkZYS3A5emJrNXpKODJucjFiVnBmMmFENHNaaFBaR2FsbHNsYytxOFhNaHFWLzRMRGJ5M1RmVysxbVBZL0ZiT0x6Tjhhd2Z2SHZKYnJ1OG9VekxKczFDYnZOV2libjJMcDZJZWRQSGZNYno4bktZUGtmVThoSXZYeEQrN3ZkYmh4Mkd5Nlg2NGIydVpiVmtvY3BLd08zMjEycTYxTXZYU2h3TGpjbkM1dlZVdHFqK1NqSlBrNkhuZVNMWjdHWWMyL29uaVg5dWpoeGVDL25UeDY5b1h1S3dHeFdDK2twU1RnZEJmOE1jVHJzcEtjazNkRFhuTlZpeG16S3htRzNsWHFQMjhHbDg2ZElPbnNTdC92R2ZwYWtKVi9Fa2xlNlg0dkx5dWxqQnppd1kwT3BmMDl3czFndGViZjZDRGVGdzI3amJPSmhjckl5eW1TL3ZGeFRvZk9Xdk53eSszV2tKSnhPQi9OKy9wb1RoL2NXYS8zR1piUFpzUFNQbTN5cXEzSnpzZ3I4ZGR2dGRtUEt6aXpWdmlsSjU4aE1UL0VidjN6K05JZDJiUzdWN3hVOHYyY3YyZmVEMVdJbU15MjV4UGU2VVc2M0M0ZmRWdXJmRXhXOXY3dFVQM2N2bno5TlN0STV3UE43NmNKKzdqcWREaTZkTzFYZ2ZRTDlyRFJsWjk3d3J3YzN5K1h6cDdsNEpyRkUxemdkZGt4WkdYKzdQMGNKSVVRZzZsdDlBQ0dFRUVJSUlZUVFRZ2h4K3psNzRnaFR2L2dQZmU1OWhHYnRlL2pOejUvNkRSZlBudUN4Vno4bU9DU3NSSHZiTEhuczJid0t0OHRGazdiZGJ2aXNTMy8vaVgzYjF2SGE1NytnVW11S1hIOWd4d1oyYlZ6QmtJZWVML0RzU1dkUHNtYkJkTExTVStoMy81Z0M5M0s3M1d4Wk5aK1FzRWdhdHV3SWVQNXhNeWVyNEREYjlhSXJWdkYrYkRHYlNMMTgwVzlOdWVpS0JBVWJBYzgvakRoZFRyODFZUkZSUlg0dVprOGV4L2xUeDNqaS85azd6NEFvcnY1dFg3dExXWG9YRU1TR1hWR3g5NjZ4dDJnMFVWTk1OTVZVazVqZTR4UFRUVXlpeGhnMWF1d2xLblpGUlVVRWxLS0NDQ0s5OTdiTGx2ZkRzaVBMRkZuVGpnQUFJQUJKUkVGVTdzS1M4cFQvTzljbmR1YWNNMmRtZDRyKzdybnZ0NzlCYnU5ZzhSeWJRcVBSVUY1UzFHeGhRRWxoTGxmT0htSDRwRGxZWS91WDV4Rng5Z2o5UjAzR3YyMUhnK1V4NFdjSlAzT0libjBHNCticC9hZkhMeTNLNS92M24yUDg3TWNZTUdxeVJYMFNZNjl5T3k2UzhiTWZ3MVp1WjdRKy9Nd2h6b2ZzWnZsbnYyRHY2TnlzK2FUZWp1ZTM3ejVrMm9KblRaNUxCMzliUTJGdUZrKy8vVFhXTnNiSDkzWmNKRVg1MlF3Y1BiWFI3UnpkdVlGN2QyNnk1STB2a01wa1RjNnJ0TGlBZFN1WE0vT3hGNFh6b3F5NGdMVGtoRWI3T1RxNzBxWmpkd0RPSHZxZE96ZXY4ZmdybjJCbGJkUGtOZ0dPNzk2SXA0OGZjNWU4YmxINy8rdFVWMVkwdThBcmxWa2h0N00zV3A2V2ZJdmZmMXpKa2plK3dOdS9qY20raFhuWnJGdTVuTGxMWHFOVFVQOW16emMvSjROZnYzd0xSVTAxaTE3OGdOWWR1alhacDZxaWpQaW9pODNlbGg2WlZFYWZZZU9GenlrSk1ZUWQzOC84Wjk0ME9HZldmL1lhZzhkT3AzdmZvU2dWTmFRbDN6STVucU9US3o2dDJwcmRubGFyNWVUK0xWdzVjNWdINWl6R042RGRuNTQ3d0s3MW42T3FyZVg1RDMvNFMrUDhXVEpTRXRuNi9jZG90Um9lZnZadDJuZnRaWEhmT3plaW15VXFzck4zcEhPdkFVYkxveTZjd05iT1hyaldnTzY0VkpTVjhQanlUNUZJSkVaOTltOWFqYU96RytObUxiSm8yeGwzYjNOaTd5WUdqSnBNdHo1RExKN3pQMEYrZGdhYnYzMlBhUXVmbytlQWtYOXBySUxjVE5hdFhNNlUrVXZOUG85dC9PSXRXbmZveHVUNVM4eU9jK2RHTkZVbWhGM1cxdFowNk42SG5JelVKdWZpNE9pTW01ZVA4Rm1yMFJCekpSUnYvemEwNzlLenlmN0p0MkxRcU5VTW5URExZSGxKWVo1SmNWVExnUFpJWlRKcWxRcnljekpNanVubDQyL3kzZ213N1lkUFFLdGx5WnRmR3ExTFQwbGs4emZ2TW1uZUV2b01IV2V5ZjBsaEhydCsvb0x4c3gralRkMjFUcU5XcytPbmYrSHAyNHI1ejd4cDBEN3E0a251SnNUUk5YaVF5ZkhTVXhLSXVuQ1M4UTgraHIyRGs4RzZjNGQza2hCemhSYy9XWWRVYXBtUFI4TDFLL3l4OVVlalo1UFUyL0VXaTlKOVdyVTFtRXZVaFJPRTdQeVpkOWZzTnR2bmRsd2t1OVovd2RLM3ZqSjRQdjQ3MEdnMEhONytFMHFGZ3RsUHZJUkVZcm1ueVIvYmZzVFcxbzVGTDMzSXVaQ2R4RjhONDRHNWkra1UxTStvN2ZWTFp3alorVE5QdnI3SzZCcC9hdjl2Sk4rNnptT3ZmSXl0WEhldjFXcTE3RnIvT1ZiV05peDg0YjFtelV0UlU5V29lTTNheGhhWjdLOUpCVTRmM0VwWlNSRlB2LzIxc0t3Z041UExwLzZnNzdBSkp1OWpHWGR2czJYMUJ6eTQrQlc2OURiOW14VVJFUkg1djRJb3lCSVJFUkVSRVJFUkVSRVJFUkVSRVJFUmFUYXQybldrVGNkdWhPejhtUll0QS9CcjAwRllGeE1leXUyNFNJWlBuTk5zTWRZL2diNFFZV2tCdzlIWmxaejB1Mno4NGszbVBmTW1YcjZ0ak5xMDZkaWQvaU1ua1JoN2xhcktjcVBpVm4zdUpzU1NucEtJYjBBN1BGcTBKQzd5QXNkM2I3UjQvbSt2M2lHSVhPN2R1Y211OVY4WXRhbGYwTml5K24yVHdxZW1SRUtsUlFVa3hseWxjNjhCZjZzWTY1L2c2emVmTk91T3RPeUROYzMrM1YwUFA0dVhieXRhdGc3OE82YlhMSEl5N25MOThobkdUSDhFTUJaay9SWGFkT3hPajM3RENEMnlpODY5QmhvSXZtS3ZuQ1A1NW5VbVBmU1UyWUx5M1lSWUlzNGR4ZFc5aFNCMFNFdE9RTnRBOENlM2R5QS9PNTNRd3p1TUJCY3RXd2VhSGI4K1dXa3AvTEgxUndBMGFoV2dFLy9vMGFoVnRPMFVKQWl5Mm5ZTzR1S0ovUnpkOVF0VEgzbW15Zkdib2lnL200alFFRkp1eFZKV1VvaU5yUnh2djlZTUhqZUR0cDE2bU95VEVCUEI1Vk1IeWN0S1F5S1ZFdEMrQzZPblBXeFVKTDRaZllrTHgvWlNtSmVOczVzSGZZYU1aZUNZcVViWHBITkhkbkg1OUI4OC9mYlh1SHEwK012NzFCUS9mUFI4ays0M0RXblRzVHNMWDNqL0g1cVJlV3FxS3RpMTduTWtVaGtPVGk0YzJ2WVRqeS8vdE1senZieWtpT083TjJKbGJZMVUyclJZc0Q0cVZTMFNpZFJBa0ZWUlZzcTlwQnRHZ29POHpEU3FLc3ZyMmhUeis0OHJUWTdaS2FpZldVR2dVbEhEa2QvWEVSOFpSbEQvNFhqN3RTYnRqbWxoRitqT0xTdHI4eUxqN1BRVUNuSXlHVEorcHRrMlRhSFZhcmwrK1F6WExwMm1JQ2NEalVhRHE3c1g0MlkvMXFRSVJxbW80Y0NXNzdHeGxXTWpsL1BIMWg5WSt0WlhGZ3RMTDU4K1JPcnRlSXZuNnVYYnlxUWc2OHJaSTdoNmVCa0lzdnpiZHVMMHdhMWN1M1NLNENIR2dwanN0QlJjUGJ3czNuWk5kU1dacVVsLzJ2WG83MFF2K0haMGR2dkxZMTArOVFjMk5yWjA3R0VzS21rT29ZZDNVbGxSaHBQTC9UbFZWWlpUVTFYQll5OS93cTlmdmQza0dEMEhqR1Rhd3VmKzBqeE1FUkVhd3BXelI0eVc2NFZHUlhuWi9QTDVHeWI3bWhPZzVtZW5rNXVSeXZCSmMwejJTNHlKQUdqMEhKTGJPV0JySzJmYm1vK1pNdjlwZWc0Y2lWUW1ZOHlNQmV6ZCtBMEoxNjhZL043VDd0eWlmVmZ6NHlrVkNsSVNZbGo3eWN0TW1yZUV6ajExb3RoYXBZS2IwWmZ3YWhsQVVueWsyZjRBN2kxYTR1WGpEMEJLUWl6ZS9tMk16bWU5QU5NUzVqLzdGb0ZkZTF2VTFsS3k3dDNodCs4K3RLanR3aGZlRjU3NzFHb1YrMzlkemEzcjRReWZOS2Rab2ljQWEydGJZYitIakp0SldYRWh1OVovVHE5Qm93MmVVVlMxdFlRZDM0ZTNYeHRxbFFyaEd1L3Qzd1pidVIwOStnL242dmxqL1BIYkQ4eDU2alVBWXErRWtwbWF4SlNIbnphWVYybFJBVGV2WFRLYWk1dW5qL0Q5L3ZyVk80SnpseW4wLzM2b3FhNXExRTNZM2N2SFl2RTdRR1ZaQ2Rjdm55R3dhNisvTEN3V0VSRVIrVjlIRkdTSmlJaUlpSWlJaUlpSWlJaUlpSWlJaURTS1JxTWhNZWFLMGZJTzNmdVNucEpJU2tLc3dYL2l4MXc1aTZ1N0YxNityYmgxN2JKQkgzY3ZYN1B1S2Y4VWdpREx3cmYrMjNUc3pxS1hQbURibWsvWTlNMTdURi80SFBzM3JUWnFweXZJYS9uK3ZXZU4xdm0zN2Nnank5NUZJcEV3ZGNGenJQMzBGZlp2V3Mzanl6K2x6OUJ4OUJ3d0VxMVdRMXpFQmJvR0R4S0tIQnExbXFpd0UxdzZkUkM1blFNakpzMHg2VGowekx2ZjR1cnVSVVZaQ2QrL2IxeWdIREJxTW4ySFR4QSsvL0RoQzBadHdzOGNNb2lveVVxOW95c21hYldjQzlsbDBiRUNDT3phMjBDUTkrK2dWcW1nUmNzQWcwSmU1cjA3Sk1WSG9XMW1YR0JxMGcySzgzTUk3QmJNdFV1bnpiWno4L1FXeEVEL0xaU1hGSEU3UGtwdzJJZzRkNVJUKzM4emJGUVh2L1BWRzRzTkZ1dEZUOGYzYnVMNDNrM0Njcm1kUGEvOGF3TUE0Mlk5U2s1bUtnZC9XNE9IZDB1OGZGdXhhLzBxYXBWS3JLd00vMnRaYm1kUFZOZ0pvc0pPNk1iWGFGQXFhbmp1L2U5dzkvS2xwRENQeE5pcmdNNjFDQ0Q1MW5VcXkwc0I2TkYvT0c5OXV4MkFYNzU0RTA4ZlA2WXZYQ2FNdjJ2OTV3Wk9ObTA2ZEtQL3lFbGNPWHVFRHQzN0NNWEhQMHZrK2VQRVJWekF2MjFIV3JYdlRIRkJMaWtKc2FRa3hETDFrV2ZvTldpMFFmc3JaNDl3WXU4bTdCMmQ2ZEpySU9XbHhTVEZSM0V2NlFhUEwvOVVFR1dsM281bjc4WnY2RHY4QWNiTmVwVDBsQVJPSDl5R1ZHWmxJSkRNejhuZzRvbjlqSm82Nzk4aXh0TFR1a00zZ29lTXRhaHQ2SkdkelJvN0t5M1pJQ0swc2s2c2toUWZUV2x4b2JCY2J1ZEFVUC9oWnNjcEx5M205NTlXVWxaU3lJTG4zMFZtWmMxdnF6L2c5eDlYTXYvWnR5d1NZTTVZOUx4SkY0NkRXNzdIMWRPYkVaUG1HcTA3ZStoM0xwOCtKSHhPaUlrZ016Vko5L2YxOEFhT2kxcHkwbE80R1gwWm4xYTZlOXhUS3o3SDFmUCtkN243WjJPbkhEMEZ1Wm5zMi9nTnVabjNBSWlOT0U5c3hQbEc5K241RDM4UWZpdGZ2UGFva1VoTXJkWUpKOFBQSE9icXVhT05qcVZuMHJ5bjZORlA5MTJvVmJYczN2QVZTZkZST0xtNDBiRkhQeVJTQ2JtWjl5akl5V2hVVEtKUnE5bjM2N2NVRitReTYvR1hjSFIyNWJmdlB1VEFsdTk1YU9rS2l4MVp2SHo4ZVhMRnFpYmJiZjl4cFhCZHNZUUJveVlSZmZFa1ovN1lUdGZlZzVEYk8xcmM5NzhkdlNpc3FxS1VyTFRrWnZXMXMzY1VYQ0tMQzNLSmpUakhxQ256QlFmT1c5Y3VVOTVBZEZaVFhVbEJUam9SRFg1alZsWldCbUszdnNQR0c0Z0Q0eVBET0xiN0Z6eDkvSGg3OVE1aGVVUm9DQmVPN1dINVo0YkNkWW5VMk1uczc4TEYzWk5uMzlVOTU5Mk12c3pCMzlZWXRabjErRXVDc0NRek5Za0RtNzgzYXFPcVZhSldxNG0rZUFxcFZFcVBmc09FNXl5WlRJYVZ0UTBhalliNHFEQjhBOW9obFVxTlJEQlcxamJZT3pvanQzZGcvck52czJmRGw1d0wyVW5uWHYyeGxkdlROWGd3V1drcEJ2ZUpncHhNOHJQVHNYTnc1TkMybnd6R2MyL2h5NUJ4TTJqZnBTZEwzL3FLL1p0V2MyanJqL2kzN1lpanN5dlJZU2VwcWl3bk95MVoyQ2Vsb2dhWnpBcFozWDFlbzlIRkJBNTdZRFlqcDh4RHE5VnlOekVPdnpZZHVIUHptckF0YXh0YlhsMjFFU3o4cW14czVBYWZ0VFEvaGxDdHFqVzRGanU3ZVRKcTJzTlVscFVRZG53ZmZZYU93N1B1eFlwYjBaZkl5ODVneE9TNVFsdlFpUU1QYkZwTjhxMFlSa3lleS9DSnBvVjBqV0Z0WXlOODEzSjdCMlkrOWlMdHV2VEVyc0cxSmZ6TUljcEtDaWt2TFdiTDZnOTBlNjNWQ201WjNuNnRHVGR6SWFjUGJpTS9PeDFiTzN1Tzc5MUVVUC9oUm83RUpZVzVuTnIvRzdaeU8rSDVTS21vb1gzWFhnYlBSQzBEMnROdjVDU0R2bVhGQlp3OTlMdncrVzVDREh0KytScHpMSDc5TTFvR3RHLzJjZmt6YU5ScUlrSkRDQjQ2RGh0YmVkTWRSRVJFUlA3TEVRVlpJaUlpSWlJaUlpSWlJaUlpSWlJaUlpS05VcXRVTlBxZjlLR0hkNWhjdm5lamNaKyt3eDlnNHR6Rkpsci9jMmpxM0h4TXhSS1p3OGUvTFl0ZS9JQ2NqRlJhQnJSbjdJeUZ3cnJDdkN6aUk4UG9QWGdNenE0ZUp2czdPTHNLZnp1NXVQSEFuQ2M0c1BrN3JwNDd5c0RSVTVISnJNak52RWZrK1dPY1A3cWJnV09tNHVqa3d2bVEzYWpWS2taUG5VL3ZJV1BORnEydHJLeXhzcmJCcWtFRW8xYXJwVmFweE5uVkEzY3YzMGIzTVNyc0pCVjFjVkQ2WXB0VUtpWDUxbldTYjEyMzZEanA5OCt2VFFjVU5WVW96RVFTVmxkVkFycENrYmszOENWU0dVNHVibFNVRnBPYWRBUFF1WlNBTGhySHl0b0dKeGMzSWFiTXIwMEhoazE4VU9nZmNlNG9TZkZSUnVOV2xCWUx6alZxdFlxS3NtTHlzdEtRU21WNCt2Z1JYaWU0dUhNam1qczNvczN1WjlDQUVSWUxzazRmMkdyMnZORHo1SXBWZUxSb2FkRjRwcWlwcXVUM24xYVNsNVdHcDNkTFduZm9SbURYWGpnNXUxSmRWWUcxalZ3UVRWMDlmNHpLc2xKR1Rua0lnTHlzZE00ZjNjM0VoNTdFb2M3ZG9yU29BQmQzVHdOWEtxbE14c3hIWCtEbnoxNG5JU1pDY0lzYk0yTUIvVWRNYkhSK3VSbXByUC9zTmVGelVYNk9jRXowSXNrYlVaZEl1SzRUZTdicjBoTjdCeWMwR2cxRitUa0Vkak4wemFpcHJqSVNLbzJjTW8vRTJLdGNQTEdmVGtGOWlRaHRYSFJTVTExSmNVR3U0SVlpa1VxRi9lamVieGdqSnM4VklvSjA4N3ZJdmwrLzVjS3h2UWFDckpMQ1BFNGQrQTBYZHk4V3YvWXZRUkNrRjJtZDJMdUpCYysvQjhDbGt3ZndiOXRSdU82MTZ4eEVYbFlhMXk2ZEZnUlpXcTJXa0IzcjhmVHhaOENvS1kzdXc5K05tNmUzZ1hOUVkwU0VoaGd0UzRpSm9LeWtrTUtjVEVCM3pPNGwzOExkeTRlOHpEUXVITnNqdE5VTGh1S3Vua2NhZFY5bzZ1YnBiVmFRbForVHdlOTFZcHM1VHk2blZidk9BTXg1NmxWMnJmK0NYNzU0azNsUHYvR25vNnV5MCsraVVxa3NhbnR5N3laQmpIS3NnY3VoVnFzbC9tb1l0K01pZWVKVm5UdVdqVnlPM082KzI2RE1oTGhXcTlWdzVld1J6aDdhZ2FPVEM0dGUvTURzZGFHaXJJU2p1emFRbVhxSG9RL01Fc1FFQU1NbVBtZ1FTMVZkVWM3Rmt3ZndiOWVwV1dKRmI3LzdndWtUZXplVEZCOUY4SkJ4UEREbmNRUFJnMXB0L3BocHRSb08vcmFHcFBnbytnNmJJRVQ0RFp2NElPZERkclAzbDYrWnZmZ1Z5MFJaRW9sRnJpek51YjhEeUt5c0dUbGxIdnMzcmViODBUMk1uLzJZeVczL0w2SjN5RElsR0dxS3JzR0RtZjNFeXdDY083SVRaMWNQK3RjVGNsdzlmNXpzQmlJdnBhS0c2c3B5bzloQmF4dGJBMEZXWGxZYThaRmh3bWU5dUJFd0VKNFhGK2JoNGUxblVveXVWTlNRazM0WHVQOXNWMUtZWitBeVZGcVViM0xmbElwcU5Cb05lVmxwZ000TlZlL3VKT0grNzZ6aGRwWEtHa0QzUW9IK3VhcTh4SFRzOVA3TjN3bjNOREFVdzNmb0hzeThwOThrS1Q2S2l0SmlLa3FMV2YydXNidWp2aDJBamEyY2g1YXVvTFNvZ0o4K2VkbWdYWHprQlVBWFdlM3Qzd2E1dlNOMjlvNVUxejN2NkZGVTN4ZXNPamk1OE1peWR5akt6OEhSMlpXeTRnTE9IOTFOejRHam1MWkE5M0pCWGxhYUVDMGIyQzBZMEltSVR1N2JRc2U2K0wzTXU3ZXBMQy9sZGx3a3QrUHV1MnE1ZVhxejdBTmpNVnRqWktZbWtYUWptcEdUZGM4bituTTVLeTJac0dON21iN29lZkt6MHpuengzYW1QR3dZRVo2U0VNTytYNzlsOGF2L0V1SXNIWjFkNlQ5aUlubFphWVFkMzBkZ3QyQTY5dWdMUUg1V09tWEZoUWJQTHdreEVZVHNXRTlOZFJYVEZqeEh6NEhHTVo4M29pNXllUHZhUnZlalZxa0V0S3hhdnREaytpa1BQNDJUcXdmbmp1eGsyTVFIaGYzOS9hZC9VVlpjUUl1V3JjalBUdWZ1N1hqUWF1azdmQUozYjhlVGNQMEtLcVVTTDk4QVFmVFlMWGl3Z1JENXNWYytFZTZCMjMvNHhHamJ6dTZlUnZmWTNJeFVBMEdXWDVzT3pIenNSYU8rS1FteHhJU2ZOUm1wL1UrZzFXbzV0SDB0c1ZkQ3FhMFRBWXFJaUlqOHJ5TUtza1JFUkVSRVJFUkVSRVJFUkVSRVJFUkVHc1ZXYm1mZ1h0QmN0R2pSYWpSSXBiSi8xT0hBN1BZMTJtWVZhL1Z2MjN2NXRoSUVLUHJJcXFyS2NqWisrUmFnYy9UeDlQWURkSzRJeWJkaTZCUmtPdGFuUjc5aFZGZVcwMnZRYU5ScUZZVzVXVWdrRW1ZOS9oSTNyMTNtNHZGOUtHcXE4ZlpyelpTSG44Yksyb2JDM0N3QVBGcjRObkJpTVU5aFhoWnF0UXBuTjlOQ3Nmbzg5OTUzd3Q5UllTY0oyYkdlcVF1ZU15amFuRDY0RlFjbkZ3YU9udHJrZUJGblE1cDAwSW0rZUpMb2l5ZE5yck56Y09UVlZiK1NsNTNPa2QvWEFhQ3VFMG9jMy9Ncm9IUHowUXV5TE9YU3FZTUdjVVNYVGg3azBzbUQyRGs0OHVEaTVTVEZSOUZ2eEFQMEhmYUEyVEUyZi91ZWtmaXRNZHAzN1VWQVlKZEcyOWc3V0JiYlpZcnF5Z3EycmZtWTNNeDdURnZ3ckhCTTNMMThjZlAwWnNQbmIyQm43OGpjSmE5all5c25LVDRhalZvak9BVFoxb2xFQXJ2Mnh0V2pCVmZQSGVQMEg5dDRmUG1uUmc0SXptNmVQUGZCOXdiQ2t0TENmQVBuSTFNVTVXVWJmRzdYT1lnVlgrbmN1NHJ5cy9uaHd4ZVl0dUJaSXpIUW5SdlIxRlJWMEtiQjkxeFZYbW8wTjMyeDJzWGRDNjNXdkRoVWoxSlJRMVZGdWRCT1ptVWxGR1pOT1Q5MDZUMEk2ZWJ2cUs0eWpQV0x2SEFDalZyTmlFbHpEWXFpZXNldXU0bHhsSlVVNHV6cVFXRnVGb0hkK3hqMGI5RXlnTHNKY2NMbmE1ZE9rWjZjd0JPdnJqUXBRdmh2SnZyaVNkS1RFd1J4eEpYUUVLUlNLWjJDK2pQajBlY1pQRzY2MEZaZjZKLzErRXQwQ21wY0pLVFZhb2tJRGVITUg5dXhzYkZsNFF2dkd6anh0ZXZjazRVdnZNK090Wi94NjFkdk0zTEtQUHFQbk5oa3pOVFBxMTQzK0czV0toVVU1bVlhRk5IMWMyL0k4eC85U0d6RWVRNXUrWjZYUGwxdlVLRCs1UG1IR0R0ckVmMUhUS1FvUDl1b3J5bnVKZDNnK041TjVHYWswckZIWDZZdGVJNjhySHM0T0xzYTNiTml3czl5WXU5bWJPM3NXZlRTaHdTMDcyeXd2dUUxK3VUK0xRQk1tUDJZUVJSclRWVUZlVm5wdEdnWjBHZzBiVjVXR2xGaEp3Z0k3TUtrZVU4WnpjZWNtRXFwcU9IUXRwKzRHWDJKYm4yRzhNRGNKNFIxSXliTnBhcThqTWdMeDltejRTdW1MMXoySDQzSDdkWm5DSmRPSGlRbVBKVGhrK1lpdDdzdnhsU3BsTTI2NXY4M1VWRmFnbFFxWmVFTEh6UzdyNzJUN3I2VW5wSkEzTlVMekYzeU9sYlcxa1JmUEVWTStGa2VYTHdjSjFkM2d6NC9mdlFpclR0MFkvTDhKWTJPblphY1FIRkJydkM1cXA1d0tDVWhsbHZYd3V2K2pnSGd5Ty9yaGZXdDJuY21xUDl3U2dyejJQenRld2JqUm9TR0NHTFJ4NWQvMm1UODRicVZ5d0VZUGUxaGkrSTg4N0owY1crV1BGZUJUdlEwWnZvQ2cyVm5EOThYdm9TZk9ZU3pteWNQekhuY3FPK0J6ZDhqbFJxZVd6SXJhMXc5dlJrMllUWXBDVEdrSk1RYXZDUUF1bWUxSVJObU1XVGNqQ2JuSjVGSWtVcGxuTnIvbSs3ZUpwRXlldXI4ZXZNN0RPaGMrd0s3QmFPcXJlWFN5WU4wQ3VvbjNDZGpycHhEYnVmQVk2OTh6TStmdmM2UUNUUHBGandFbVpVVk5kVlYzS2dudkROSDUxNERjSEJ5b2F5a2tJdkg5ekZ3OUJUZDgzcWRtKzN0dUVoeU0rOWhLN2NqTVRhQ3pOVGJPRHE3R2NUditiWHBpTXpLbWhQN052UFEwaFZOYnJNK1dxMkdRMXQvSXVaS0tDN3VYanoyekp0bUhhRFVhalZLUlEwRFIwL0YwY1hWWkpzYlVSY3B6czlsNkFPelRLNTM5ZkptOTdyUDhXblZqdUVQNkY0bWlBay95OTNFT0JhL3VoS1psVFVGT1JsRW5qc205RkVvcXFrb0xjYk55NGZybDg4SXk5dDA2UGEzUjhJN3UzblNzVWRmWkRLWndiODVzdEtTc2JHVjQrVGl6c2ZMR25jTzA2OS83djN2R20xbkRxMVd3K0h0NjRpOUVrclBnU01aT3NIMHNSUVJFUkg1WDBNVVpJbUlpSWlJaUlpSWlJaUlpSWlJaUlpSU5JbFVKaU0xNlFhSzZrcXpiZHc4ZlV5NmxLUWt4TEp0emNjOHZ2eFQvTnQyL052bnR2YVRseWsxNDdvRXVyZld0VnJ6YjYzckdUZHJFUzFiQi9MN2p5c1pNMzBCUVFOR0dLeXZxYXJnOXg4K1JWRmR4Y0lYM2hmRVdBRFJGMDl4Zk0rdnpIajBlU0h1cVNGNmw0bVN3anloSU5pUTNNeDcvUExGbXdiTG5ubm5Xeng5L0F5V25UMzBPemEyZHFoVVNvUGxsMDRlUUdabFRkdE9RUWJMWlZiV0ZPWG5vTlVhaTlPMFdpMFJaNC9nN09wQnR6NkREZGJkakxxRXE2ZTNSWUlzUGRNWExzUFd6dkJOZWtWMU5RZC9XME9ub0g0bTNRZXVuQTBoTDBzWDFWVmZ1SFBrOTNWRVh6ekZpNStzTlJBRU5ZY1JrK2N5ZU94MFZLcGFmdmpvQllZOU1Kdmd3YnFJdHUwL3JzVGUwWm1SaytjaHQzY2dLeTNaWkVGT285RTBxempmcG1OM2d6aTZ2NU9Td2p4MnJQMk13dHhNcGk5NjNzajFRQ0tSTW5IdWsyei80Vk4yclAwWEMxOTR2OUh4YmtaZjV2aWVYeGs0ZW9yWlltVDlZNi9Wd3RWelI4MEs2L1EwakUremhPcktDbzd0M29oSGk1YTR1SHVSbTVHS3JaMDlCVGtaRk9SbU1XQzBzWHRVL1d1Ty9uZGpqaDgvZWhGUEh6L21Mbm5kb3ZtVUZPYWkwV2p3cXlkb0FVaXBjNURyME1OUWFDV1JTR2pmcFpjZ1V1cldad2h5QjBmS1N3b04ycFVXNXVQaXJuTTNxaWd0NXRTQnJmUWZPY2xBT1BPL3dzUFA2c1FQZDI1ZTQvY2ZWL0xFOGsvL2NpeHRUc1pkVHV6ZHhMMmttL2kxNmNDc3gxOHlHZVBvMTZZRFQ3eTZrbjIvZnN1SnZadUlqd3hqekl3RlJtSysrb3ljUEE5RnpYMG52OU1IdHVMczVrRy9lbzRwOVoybnpGR1VuNDIxdFcyamJXNUdYellvbXBlVkZPRmU1K0tpMFdnNGQyUVhsZVdsekg3aVpib0dENllnSjVOdGF6Nmg1OEJSZ2dncStlWjFRby9zSkRzdG1aNERSekZ1MXFNR3dpRlRsQlVYRUhuK09PMjc5akw2VGFVbEo3QnozU29lV2ZZdTdUb0htUmtCcmw4K2cxYXJaZWlFMlJZTG1rdUxDdGk1ZmhXNUdhbDA2VDJJR1l1ZU54TElQVEIzTVZxdGhxaXdrL3o4Mld0TWYvUUZJM0ZaZlJUVlZRYXVTdVpvVGx5aEhvbEV3dlNGeitIZzdHcDBUR3VWU291Y3VScWlWcWtNb29BYlltMWppOVRDK09RL1MwVlpNZlpPTGsyS2dzMmhxbFZ5WlBzNk9nWDFvMU5RdjdwcjFHLzR0ZTZBV3EzaTIzZVdNdlBSRjh5S282UENUbkw1MUVFanB5UnprWVVBdVptcEpOKzZ4c0F4MC9CcTJjcWdYOXlWYzJnMGFvTHFSUEF2ZnF5TDVJc0pEeVgweUU2R1Q1cEQ3em9IUTN0SEZ4NWYvcW5SbkU3dTIwekczZHQ0KzdWbTBqeWRjTXlsM25sZVZWa3VDTUNLQzNLRTViVktCVmREUS9BTmFHZHdMdXNGSzRWNVdVYlhPeHRidWRGenp1WFRmd0E2RVdiYW5WdE1tUE9FU1ZHcVJDSkZabVdGUnFOaDEvclBhZE9oR3dQSFRFVXFsZEpuMkhpcXF5cElUMGtVWGhJQUNObXhIcVdpQmhzYnVjbVkwL1pkZWhyTVBTaytxczQ5VGN2U3Q3NWl3S2pKT0xxNENmT01DVDlMcDZCK25OcS9GV3NiT1gyR2poTmMvMEQzKzdnUmZaRnV3VU4wTHkxSUpEZzZ1UXJQcVVYNTJZVHMvQm01dmFOSlYwQ05SazExWlFYZS9tMXdjSEtoYmNmdWFMVmFrbTllUjZOUkMrZkg3ZGhJNFNXSHBMZ28yblh1YVJSZlp5dTNZOVNVZVJ6YTloUEp0MklhalZFMWRheWQzVDBKSGpLV3NUTVhDdTZZTlZVVnhGNjlRTC9oRHhoZCszb09IR25XamJHNElKZXk0a0lHalpsbWRwditiVHR4T3k2U0wxN1hPZkxWS2hVQWJQcm1YUUNXdnYwMXo3NTNQeUpkTHdCKzdLV1BoTy9vejFCZFdXRWtvbThvbXRlbzFmejYxZHUwNzlxYnNUUHVDd29MY2pMdzltdURsYldOYVNkQklEcnNKRFhWbFF5dUV3VGFPemliZFpFemg2cFd5WUV0YTdoMTdUSjloMDNnZ2JsUE5OdjVVRVJFUk9TL0ZWR1FKU0lpSWlJaUlpSWlJaUlpSWlJaUlpSmlFYWYyYlNFN1BjWHMrb0dqcHpKdTFpSnlNKyt4NmV0M21QZjBHeVlMZG1wVmJhTVJVZm9DaFVhamJyU3dDYnBpVEk4Qkk2aHA0R0JUbjdpckZ5Z3ZLYUxQMFBHTk9uUzE4QTNBeWNVZGp4WXRPZmpiR3RKVEVvV1lwdUw4SEhaditCSkZkUldQdmZLeFFhU1VWcXVsMTZEUjNJaSt4T0h0YS9IMDlzYzNvQjFLUlExUllTZUVkbDYrclFqc2VqK0c3WkZsNytEWFJpZFF5ODlLNDlldjMrSEpGYXVFU0p5Y2pMdHMrZGEwbUVhbHFrVW1zMEpWcXhRK245aTdpWmp3VUlhTW00R2RnNk5CKzREMm5ZazhmNHpvc0JOb05CcVd2dldWVUZSS2lvK2lJRGVUc1RNWFdoWWgxUVNCM1hvTE1VQjY5TVZ5TjA4ZmswWElXOWZDQlVHV0hxMVdTMUlqRVlLV1lpdTN4MVp1cnl2MnFkWFl5dTF4ZEhFak95MkYvT3cwcGk1NERybTlBMm5KQ1d6KzVsMG16MTlLOEpDeEJtTm8xQ3FrVnYvc2Y2VisvZVpUUnN2R3pqUjAyVWhMVG1EUGhpK3BWU3FZdTJRRkhib0hteHpMdjIxSDVpNTluVnBGVFpPT1FWNisvZ3liT0pzUmsrWWFMTS9MU2pNb1RMZnYwZ3NyYXh0VXRVb21QdlFrdlFlUGFYVGNrcUo4emgvWkpSUTViMFJkUkszV3VTaFZsWmNDa0o2U0tBaTM3T3dkT0xaN0krVWxoVHoyeWlma1phV3hjOTBxWVR4UGJ6L0I0U3NqSlpHc2V0ZWlvUDdEQmRIWTdiaElXcllPeE5IWnRJdEZVMmkxR3FvcXlrbFBTU1QwME8vWU96b3pwbDV4VXFQUlVKQ1RpWk9MRy9ZT1RrYjloYUowWGJHelM2K0JoQjdlU1d6RWVRSzc5U2J0emkzaW95NHladm9qQUJ6Zit5dTJjbnRHMU1VWC9idTVmdmtNTWVHaEZyWFZhalVXeDNhbTNvNG5yNTZUQ1VCbFhkeGZVbncwcGNXRlJuM2FkdzdpL05FOXhFZUdJWkZJNlQxNERFTW56RUlxbFpxTk9wWEpaTXgrNG1XaXdrNFFmdVl3djYzK0FQKzJIWms4ZjZuSndubkRjeWJzK0Q2YzNUd3RqbTNVczJGVjAyNHNNZUdoeU9wZE4wcUw4Z1ZCbGxRcVplN1Mxd0dKSUFieTlQRmo5dUpYMkxQaFM1UnNnZENqQUFBZ0FFbEVRVlNLYWtxSzhzbElTYVJ0cHg0OHVXSVZQdjV0TFpyYnNkMGJVYXRVako3MmNMUDJxVDUzRStPUVdWblRwbU0zY2pOU1Nib1JqYkttR3ErV0FYVHBOUkFyYTBPQmF1eVZjNXpZdDRucXlncUdUcGpGeUNuemhHTDYvazJycWFtdVl2NHpieUtSU0pnMGJ3bWV2cTA0dVc4elc3NTlueDc5aHpGMHdpeVRVWTFsSllYczM3VGFhTGtwOUk2V3pjR1VlRkNyMWFLb3FXNVMrR2FLMHdlM2N2cmdWclBybXhMQy9SMlVseGI5SmZlYzIzR1I1T2RrVUYxZHlmZnZQVXQxZFNVYXRacEo4NTVDbzFGVFhsSkViYTNTYkgrbG9wb3lFMktNYzBkMkVYWjhuL0JaclZaalkzdGYxR2p2NEV6L0VSUEp6OGxnNHhkdjh2eEhQMkx2NEVSV2cyaER2V0F5L1c0aW9CTU0xeGRSTmhUK1o2ZW5rSEgzTmhLSkJCdGJPN012QnFoVnRZQk9tQUpRWGxyTXlYMmJ5Yy9KWVA2emJ4bTA5ZkwxUjI3dnlONk4zN0IvODNmSTdSeFkvdGt2Wm8rSm5sTUh0dUxxMFVJUWhUZEVxOVZnWlcyTlJDTEIzY3VIay91M2tKTnhsNmtMbmtVbXN6SVFMT21wcXF5Z1c1OGhncml0SVkrKzlCRU9UaTZvYW1zNWZYQXJFYUVoZ3REVjJjMFRaemRkZk4yWlA3Wno1K1kxQm95YXpQalpqM0g1MUVGQ2Rxem56bzFvaGsrYWcyK3JkcnJqcEZZeGFQUlVJUWJRSFBPZmVkUGtzZFk3SmVxUjJ6dmkyNm9kZDI1ZXg3dGxBREtaTlhsWmFlUm1wakxwb1NmSno4a2dQeWZEcENBYmRDS3B5NmYrNFBTQnJiVHJITlFzRWMvSUJ2ZmRxc3B5dG43L0VVVjUyYlR0MUFNdkgzK0x4N0t4dFRNUSs0Sk9IS3VxcmNXOWhlNjVmdnpzUjdsMVBaeXBkZkdRQnpaL3g1eW5YcU5XcWVEQTV1OTBpdmQvZ0h0Sk41cDBqcFBLWkhUck00VFF3enZvMkwyUElPak15N3hIbDE0RGtVcWxabDgwU0w1NURVbUo2ZlY3TjM0RGZHdXdyRVAzWUFiVyt6N0xTZ3JacytFck1sT1RHRDVwanRIenFJaUlpTWovT3FJZ1MwUkVSRVJFUkVSRVJFUkVSRVJFUkVURVluU3VGOHVNbHEvNXNGNjhrMWFMVWxFamlDOGFFbnBrSjVkT0hteHlXM0ZYTHhCMzlVS2piVjcvY2t1VEVTMzZNWHIwRzJhUmM4c2p6Ny9Ma2UzcmlMNTRrcGF0MjlPK1MwL1cvZXRWYXBVS0hGM2MyUDdEcDZoVnRkUXFsYWhVU2xTMXRRYjk5L3p5RlUrdCtCeTFXc1g1a04yQVRtUVcxSCtFZ1NEcnJ6QnU1aUpjUFZwUVVWck16ZWpMYUxVNmNVdjN2a01aT1dXZVVmczVUNzNLcld2aDFGUlhJcFhLOEt4WFpBby9jeGhidVQyOXpSUUkvMU9rM280WDNyQlBqTGxLUUdBWDNEeTkvL1I0TjZJdkFqb0JpcXBXeVpEeE0xbnk1cGRDRWYvU3lRTTRPTG1ZRkdhb2FwVlkvd20zbE9Zd1l2SmNJL2VIZ01BdTNJNkxCQ0Q4OUNFdW4vNERKMWNQSGxuMkx0NStyUTNhS2hVMWZQT1dzYWdMZFBPdjd4S25qNWRiKytrclF2RXkvUFFob1gzL2taTlExZFlTZnViK3NoYy8vZ2tuVjNkVXRVcGtNaXV5MHBLYjNLZStJKzdIUUI3ZXZoYWxvc1pnZmVUNVkwU2UxOFh6akoyNUVCZDNMNlkrOGd4K2JUcWdWTlN3Nk1VUDBHZzAyTmpLOGZGdkk3aVNKTitLSWZ6TUlUUWFOYXJhV3RwMUNrSnU1MEIxWlFVSHQ2ekIwOWVmUlMrOGIzSFVwNTY5RzcvaFp2UWw0WFAzdmtNWk4zT1JnVE5GZFdVNWFyVUtlek9DQjcwWXNick9UWERRbUtrVUYrUnljTXYzZ002VkozaklXUHFObUVoU2ZEUTNveS96ME5JVlF2eWRWcXRwVWtUM2Q5SzZRemNqQWFJNW1vb2tyYyt0NjFlSXZXSXM5TEt4bFhNajZpSTNvaTRhcmZQeThlZEcxQ1g4MjNWaTR0ekZITnUxa2UvZmY4Nmk3UzE4OFFONkR4N0Q2WVBieUU1THdjWGR5N0NCUk1LQnpkK1JucHhnc0xpc3RJaVN3ankrZis5WmcrVzltemdtTDM2eTF1QjgvZkwxSjR6YVBQVDBDZ01ueGUwL2ZHS3d2cUhyWDBWWkNjVUZPZGc1T0JFZkdZWlBxN2FNbnY0STVTV0Y1R2FrV2lUSVNyaCtoY1RZcS9RZk1kRmlBVmRETkdvMUJUa1p1SHY1RW5YaGhCQVpxK2ZDMFQwOHZPd2RYTjI5S0NuTTQ5QzJuMGk5SFkvY3psNXcrNnBQYnVZOUl3ZXIvaU1tMGpLZ1BRZC9XMFBzbFhQRVJWeGc3cExYakVRZTNuNnRlZlRsajV1Yzg4NTFuMUZWVWQ1a08wc29LeTVFcmFxMXlDbXRJWUhkZ3ZHdkY2M1pFTDBnNzUra3FxSU1pVVRLdVpCZHplclhjOEJJWEQxYUVCRFlsU0hqWjJMbjRFaCtkZ1l4NFdjWlAvc3gzRHk5TFk3amJJak0ycG8rdzhiVG81Nmo0OTNFT0s2ZU8yclVWcXZSNk80VmpZaFR5a3VLdUpzUUM4RE5hNWU1Y3lPYU9VKzlablFQQlowTG5wdW5OdzZOaUhUdEhaeVl0bEIzclltUERPUGVuWnVvYXBYa1p0NWp3b09QR3oyNzJjcnRlZkwxejBpK2VRMjF5cktZYUlEWmkxK2hyTGlRcStkQzZORnZ1Skhya1ZxdFJpYXpRaUtSTUg3Mlk5ZzVPQkY2ZUFkdW5qNk1tRHdYalVhRFdxMFduZ3NBUmt5YWc1T0xPNlBxeFE0cUZUV0NvTm5EdXlWRitkbnMvdmxMOHJMU0dEQnFNbU5tTEVDalZuUHg1QUVTWXlMSVRFM0MzY3VYdVV0ZUUwVHpnOFpPcDBYTDFvVHMvSmtOcTFiZzE2WURIYm9GMDIva0pJWk5mTkNpL2JXVWRsMTZjamN4cmk2aTI0cVN3ang4QTlyaDE3WWpwdzlzUlNxVDBibm5BSk45SlJJcFE4YlA1T0J2YTdoejR4b0JnVjNRYWpVbzYxN29xRlVxcUttN0g2dlZ0V2kwV3VHelJDSVJST09WNWFWc1cvTXhCYmxaUExSMGhVa3hWa3g0cUZGa29hZTNQeDI2QjJObjc0Q3F0bGJuVmxiM083eHdiQi9YTHAzaXVmZSt3NjNldVYvLytjM0h2NDNCczFGVlpibncyNit0VzE1ZFZTSEVHVXVsVXVUMmhpOWQvUExGbTRKUXIxYXBKTEJici9zcnRWbzZCZlZqeXNOUEcvVEp6MDVueTJyRFdOUEI0MmFRR0JQQndkL1dzT1ROTHlqTXphSzh0Rmg0dVNiNVZneFh6NFV3NTZuWExINkJvMGYvRWZnMCtMZFhmY2ZMdTRseGhPemNRSzFTWWZMK0lTSWlJdkovQVZHUUpTSWlJaUlpSWlJaUlpSWlJaUlpSWlKaU1SS0o1RS9GK05TbmJhZWdSc2RRVkZkeDVld1J2UDNiQ0hFbDVyQnF3cldvb3JSWUVQWGN2UjFua1NCTEpyTmkyc0xuNkJqVWo4NDlkWVdwamozNklwRklrTnM3WW1zcngwWnVoN1dOTFhJN2U2eHQ1TmpZMm1KamEwZGhYaGFIdDYvbDBxbURqSjcyc0JDaHR2YlRWNHkyczIzTkowYkxMSEZkTVlXMXRUWGQrdzdGeXNxYWE1ZE9tMjNYcm5OUEE5ZVkzSXhVN2lYZG9FdnZRWlFXNWxIYW9MMUtyYUpXcVNBM0k5WGtlUFpPTGpqOWhSaVZ4b2dLTzRtanN5c1ZaU1dFbnpuRW1VUGJlZmpadDQyRVNKYWdxS2tpNGZvVlpESXJISjNkQ0QyeWs0cXlFaUYrSlNzdG1hVDRLQ2JOVzBKK25hdVBYMTFSWGF2Vm9ORm9qSXBQMFJkUEdqbTkxVlRxbk5yU2ttOGhNUk5MMVd2Z0tKTkY0ejVEeHhrNWl3RkM0ZlhpeVFNRWRndG0rcUpsSnAyWnJLeXNtVHgvYWFQSHdWSzhmUHh4Y0hLaDU4Q1JKTVplSmZUd0RnQXF5M1Mva0tyS01uNzUvQTFzNWZaSUpGQlRYWVdOclJ5cFZHcnd0NkttbW5HekhtWEFxTWtzKzJBTjJub3hocUZIZHBKODh6cUxYL3NYQURaeU96cjE2RWRXV3JKUlJGbGxlU25GQmJsNGV2dmgwNm90SXliUFpjVGt1U1RHUnJCci9SZENPenNIUjZZdldzYk9kYXM0dG50anM0OUhZTmRlMkRrNFVsRmFRbDUyR3ZHUlllUmxwVEh6c1JlRjgwYnY0R2RPb0tkZnJxNzdiY2lzckpuNnlET01tN21JMHFKOG5OdzhzSGR3UXFtbzRkaXVEWFRwTlpDT1Bmb1NlZjRZRjA4Y29LeWtFRmVQRm95YU9yL1pyazEvQmpkUGI0dTNFeEVhMG1TYnlvb3k0aVBENkRmOEFTYk9YV3kyWFg1Mk9obDNieFBVZjdpQmNPN3g1Wi9Rc25XZ0lCVDA5bTlqNUdKU242eTBaQzRjM1lPdDNBNTNMMS9tUFBrcWlwb3FRZUNtMGVwK2MxS3BsTTY5QnRLeUViRk1mWHo4MjVKODg1clo5VHJuUFR1VDYvU3ViNVk0dFZTV2wzTG41alZ1WFFzWHR0Y3BxRC85UjA2aXZMU0l3OXZYMHFwZEowWk5iZHJ0U2krT0FoZzBkaHJscGNYY2FlQXltSmVwY3lLOGMvTWFwVVg1QnV2YWRlNkppN3NuTmRXVmFEUWFLaXRLdVhUcUlIT1h2RWJyRHQycExDL2g5SUZ0Sk1aRzhNZHZQN0RveFErUXlheklTVStoUS9kZ0pzMWJnck9yWmNJVTBEa1pQZjNXVjRTZk9jeU5xSXUwNjJ3WU42YlJxTEcybFpzOXp2WDVPMFdNZW1kQVV6R1pUZEd1YzlBL0ZsZHJLVElyYXlwS2l3MUV0bzJoVnF0UnEycnAyTDB2cmg0dGNIUjJaZlMwaDFIVktsbjNyMWRwMWE0ei9VZE9iSG9nTTFSVmx2T1FpWmpZM29ORzAzdlFhRUVjbzBkL24yZ3Myakg2NGluY1BIMG96TXZDM2RPYnhOaEl0di93S2ZPZWVkUEEyZXo2NVRQY1RZeGoxdU12RVJWMlVuQy9zZ1JiTzNzR2pabUdUR1pGMUlVVEp0dElKRko2RGh4cEpKQXhoMnVkVUhUSFQvdTRkZjBLaTE3ODBNQnRUcU5XR1Z3UGh6MHdHMmRYZHpyMzBvbVJsSW9hcWl2TEJkYzRwYUtHYVF1ZXBlZkFVY2p0ZFFKUHRhcVc3VCt1UktQUjhPaExIK0xnNUlKTVpvWE15b29IbjF4T2wxNERBZDJ6YmtsQkx2YU96c3grNG1VNjE3a2cxYWQ5MTE0OCs5NXFZcStjNDlxbDA2VGZUYVI3LytFYzJIemZ0VTZqVmhGNTRUaEpONklBREdJcExXWG9oRm1NbWpwZkY4ZHRZMHZISG4zcDJLTXZHcldhdUt2bmFkK2xwNUh6YTMyNjl4dUdnNU1MN2J2MllzdnFEN2lYZEVOWXQrL1hiNDNhZi9HYTd0blB5N2NWVDcvOU5ibVo5OWo3eTlkVWxKWHd5SE52RzduN2F1dEU3RkZoSnd5dTYwcEZEVDBIanFSRDkyQkJYRmRaVm9LTmx3OVZsZVhFUnB5amRZZHVCbUlzMExtdjZTa3JMalJ3blB2MjdhV0NXNXVlK3YrR2NQUDBOb29ESFRKdUJrNnU3Z0JjT1h2RVlKMUtWWXUxamEzUjg2V3BHSENwVk1xMGhjL3g4Nm9WSE4rekNVY25GK1IyOWdSMkN4YldKOFZIRTNaOG44VXVWaDI3Qnd2dXB2WFJmMGRSWVNkeGIrSExJOHZlK2RNaVloRVJFWkgvZGtSQmxvaUlpSWlJaUlpSWlJaUlpSWlJaUlpSXhTVEdSUERsaXNlTmx0ZFVWWnBvYlpwMm5ZTWFqZXdwS2N6anl0a2orUGkxK2N1eEZZbDFZaGJmZ0hiRVJweG40T2lwRnZmVmk3RUFaajMrRXJGWHptRmxiUzI4dlgzaDZCNWF0ZTlNeTREMkpNVkhrNUlZeThqSkQrSGc1Q0lVTHhwaitzSmwrTFRTRlI4Szg3TFlzK0VySGxxNlFpZ0M1MmVubXl3a21lTjh5QzVxcXFzYWJUTmh6aE1HZ2l5OTI4V3RhNWU1ZGUyeXlUNFZwY1dzLyt3MWsrc0dqNXZPbU9rTFRLNzdLK1RuWkpCd1BaeCtJeVlTRVJyQ1EwdFhzR3Y5NSt4YS96blB2cmNhbGFvVzIyYkVTVVdlUDQ2clJ3c1UxVlVFZHV0TjMrSGoyYlBoS3p5OS9lZ3piRHluRDJ6RjI3OE52UWVQWWZmUFgxQmNrTXVTTjc1QUtwTUpEbWhXTm9ZQ25KUDd0cUJTMVdMVndJWEp4bFpPeXEwWVVtN0ZHQ3hYcTFTbzFTcTY5aHBvVXBEVkZLT25QY3pnY1RQTWlqeWtNdG5mTHVEUlJ6dnFLY2pMQWhCaU5WLzQrRWZrZGc1OHZHd09qNzM4TWQ3K2JWaTFmQ0h6bjNtTGdNQXUvUGpSaTBKZkJ5Y1g0cTZlSi9YMkRhWSs4b3dnMnFydkVITG4xbldPNzk1bzh2Z29GVFVNR0RWWk9HZk0wYkZIWHdhT25rcjRtVVA0dCsxSXo0R2pMTjdmbmdOSENlMjFXaTN4a1dFYzNQSTlPOWIraTZmZi9rYVlNMkMyc0srcUs2UTJGR3pKN1IyRWdqbEE2T0VkMUZSWE1tSE9FOXlNdnN6UlhiOHdkTUlzQWdLN2N2M3lhZlp2V28yWGo3OUZJdEwvSkpYbHBhU25KQXFPVjl2VzZOeU1waTE4VG9odk5NWGQyL0VjMzcyUkxyMEhHZ2dRL0JvSXB1enNIUnVOeHRJN2k4amw5NjhIdHZYKzFncmlLQ21kZ2hxUDJHcElZNEtzYjk5ZVl2QlpxNzB2TnRSdnN6RUhrVHMzb2psL2RBOVo5KzZnMVdyeDh2Rm42SVRaOUJvMEdsczdlMDRmK0kzb2k2Y0F1SGZubHRIMjlDejdZRTFkSEptU3ZSdS9FY1F0VnRZMjVHZW5jM1NYWVl5WmZwNVh6eDAxRWpITmZlcFZYTnc5aFNqYzZzb0tIbjcyYmRwMzFibXR5TzNzbWZYNFMvencwUXZjUzdwQlFXNG1udDUrUFBuNktpUEJnYVhJckt3Wk1uNG1nOGROTjVxUG9xYmFwUGowbitadVlod0FmcTBELyszYi9qdDQ3cjN2bXRYK3lwbkRuTmkzMlNpaThjd2YyNmtvTGE2TG12enpnamRUQXBQNmVQbTJvdWZBa2NKblJkMDViVzNtUGxsZFdVRkU2QkdHVHBqRnFRTmI4V25Wamw2RFJyUDl4NVZzKy80akZyMzBJZFkydGhUbFozTjh6NiswRHV4SzErREJSSVdkYk5hOHk0b0xHNDJmMU5PcWZXY0RRVlp4UVM0Zkw1dGoxTTdWUXlmR2NuWDNZdXFDWjlpejRTdENkcTVuMmdLZE01ZEdvMEdyMVJyRW5BSUc5N0JhaFFMZlZ1MVkvUHBucU5VcVZyNDRIMm1ENjh5eDNiOVNrSlBCb3k5OUpEeFB5dTBkV1B6YVowZ2tFZzVzL3A3RTJBaURQdmVTYmdoaVRsUDBHVGFCSjE1ZGlWYXJvYUswQkFjbm5VdVV0bTdPZGc1T3dqS3BWT2ZrbEh6ck9rWDVPVVpqbFpjWXg5VmEyK2lpSzZzcXlvVy9RUmQvMmJGSFArRWFaQXF0VnNNZnYvMUEzMkhqQVYwTVlYVlZPVVY1Mlp3NnNKVVJrK2NLUXY2b0N5ZklUci9MbElkMVltMWJ1VDFYengzajFJRXRPRHE3OGVoTEg1cTg1K3Fmclo5NTUxdGMzTzg3NTMzMXhtS3NiWFMvVTVjNlI3M1M0Z0xjdkh5NEdub1VWYTJTNFNiY3hPcTdKVzcrOWoyRGRYT2ZlbFVROWQ1THVrbjRtVU5NWC9TOGNINmFlajdxM0d1QThHemY4Rm0rVnFsbzFqT25sMjhyUmt5ZXk1bUQyNURiMmRPNVhrUnQyMDQ5Nk5KcklHSEg5OUUxZUhDekloM04wYmxuZjZZdFhHYVI4RlpFUkVUa2Z4VlJrQ1VpSWlJaUlpSWlJaUlpSWlJaUlpSWlZakcrQWUzb044TFlLYUZoMGZlL0FhMVdTK1Q1WTdoNytUSjYyaU5zVy9NeHliZGlhTitsWjVOOVZiVktycHc5UXRDQWtZSURWT1NGNHppNXVndUNyTkFqTzdHMWQ2QmxRSHN5N2laeTdkSnBSazUrcUZIeFFIMWNQVm9JQlJSOUFkL2R5MWNRTWFnYUtXRGVqb3ZFM3RFWlJWMGtDOERpMXo3alNtZ0lNZUZuZWZTbGp3eUtXamVpTDNJK1pMZlIyK2NCZ1YxNVpObTdacmR6WVBOM09McTRNWGJHUWpQNzRHVzByTEdJc1loeklVUmZOQzZLcW1xVkJnS3JzMzlzeDlQYmp6WWR1eEVSR29MYzNvR0huM3VIc3VJQ1ZMVktOR3ExeWJmN1RWRmRXVUg0NlVNTW0vZ2dWODRjQm5RT05BdWVmNDlXN2J1UUdCdEI2dTE0SG4zNVk2UlNLYU9uUDhLNlQ1Y1RlZUU0L1VkT0VnckpwdUx2Z29lTWE5UUZ5SERmajNKODkwYUwycHFpOStBeEZqbnVBTVJkUFUvSWpwK2JOYjZMbXlkUHYvTk5vMjF5TTFLUjI5a0xoY2Zta25Vdm1kVGI4UWJMOU1JbWlWUzNieEtKVkhDV3EwOTljVmRUako0Mm43dTM0NGk4Y0lLZ0FTUCtsSmhBSXBIUW85OHdrbTllSSs3cUJlN2N1RWJYNEVIWTF2M3VxcXNxVFBhcnF0VEZwamsyRW8rVm5aNUNST2hSSnM1ZGpKT0xHMkVuOXRFcHFMOFFPZFdtUTFmUzd0emk2dmxqUmpGRC8yMXMvUEl0U2dyemhNOER4MHlsUjk5aHFGUzFabDFsQUNFNk1PYnlXYXlzYmJDMmxSTlVMODdNVXZUSDI1eDdpdUJvVm5jOUxNekxhdFNKVUNxVjh0b1htNXZjN3N6SFhqUndlcXhmWU5kdjgrS0pBd2FGOElMY0xDRzZ5ZHV2RFZaVzFveWNNby9PdlFZSTBZWko4ZEdFN1B3WlJVMFZZMmNzd043Uk9Cb3o2OTRkSWk4Y3g5blZBMnNiVzdSYURmczNyU2JyM2gyOC9kc0lqb2F0TzNUanJXKzNHL1M5SFJmSnpuV3JtUC9NVzJhRjBUWjFoWEViV3pudEd0d3ZyYXl0YWRPeEc3Rlh6bEdRb3hOay9Wa3hWbjFNbmFNMVZaWElaRllHOFd6bU1IYytOb1pPQUdQc2ZwZ1VINDJ6cThmZnNsLy9DK2pGSnJiMUJLTUpNUkZjT1h1RVNmT1dJRUZDVW53MEJia1p0QTdzQ3NDUjdldUVjNnFrTUkrSzhoTEI4YWJoZDdIMHJTL1JhdTdIRDRic1hJK3JSd3NHajlYRlRWdFpXM1ByZXJpd3ZxUXdEN205bzFsQjQvbWp1OUdpRXlxZE9xQVRUTFh1MEkwSEY3OUNmbllHMWphMjFGUlhzV2ZEMTBpa1VxWXRXdGJrdlZPcHFCR2NHVE5Ua3dEdzlQSGptWGUrNWVDVzc5R2laY2FpRnd6Nm5OeS9oY3pVMndZQ0hkQ0pqeHNLMWM4ZS90M2djNWRlQStremRCeFJZU2RwSGRpVm5nTkhDYzhhRGNXOEpZVjVnckNxdXJKY3VOYnBoWk8xeWhvRFo5VFVwSGpjdlh5NGQrY205KzdjeE1yYWhoNzloZ25Ib0xaV2dkemVzVkhud2ZvYzIvMExHclhPOFZFaWtlTGs2czdVUjU0UjVoWnpKWlNCbzZjSXo3NTZvZitsa3dkTnVweHA2amxsTnFTNElJZjhuQXppSThQbzNuY29jbnRISnM4M0xVYlZFeEY2bExpcjUyblhwU2YrN1RvUkVOZ0ZnSlFFblNpK1kvZStncEQ3em8zckZPWm1DYkdNK3BqaXdHN0J6RmowdkhCczFhcGFnMmMrL1RYZDN0RlFJS29UTytuT0EvY1dPcUY2UVc0bUxtNmVYRHAxa0E3ZCt4aTViUUU4OWNibkFQejgyZXNzZS85N0ZJcHFmdjVNNXlKWC80VU8vYm5acmxNUG8zaExTOUJxTlZTV2wxRlZVV1owSGExLzMyN0lvREhUU0xnV1RsWmFzbEZVNU5pWkM3a2RIOFh4M1J0WjhQeDdaa2F3bk81OWg0cGlMQkVSa2YvemlJSXNFUkVSRVJFUkVSRVJrZjlqZUc0Kzg1K2Vnb2lJaUlqSS8yR2MzVHhOdXZDY09tQXNvUGhQRXh0eGpyeXNOQjZZczVpMm5YclFvbVVBcC9adm9VMkh6MHlLYStxVG1ackVtVCsyWTJWdEk4UVAxU29WV0Z2Yk50cXZPV3o3NFpQN2JqdDFCYW9ObjY4UWltYW1pbGI2WlJlTzdVVWlrYURWM2k5eXVyZndwZCtJQjRpNmNKeVV4RmlHak5NVk85VnFGYkZYenRHeFIxOEMybmMyR00vQnlZVjJuWVBRYURSY0RRMmg5NUN4QmdJQ2Eyc2I3T3dkaGNKOWJrWXFMZndDR2hXNERCb3pEV3RidytOVXExQndMbVFYcmRwMXBrTjNZL2V3K01nd0lUNHIrVllNaWJGWG1iNXdtVUViUjJkWEhKMWRoU0pTdzhLWU9jSk83RU9MbHA0RFJ3cUNMTkFWY0N2S1NqaTIrMWVDaDR3VmpvMlhqeis5Qm8zaVhNaHVnZ2FNb0ZhcEZJN0Yvd29hdFFhbG9vYXBqenhqVWNSb1hNUjVDbkl5bW15WEZCOUZxL1pkaE0rcjM3a3ZGdHI0MWR0SXBWS1VpaHJodDYxM0w5SlRVMTFsNEhoVFVwVFBweS9PQTNUaU5xK1dyWnFjZ3lYSXJLeVo5L1FiMkRzNC8rVW9NeTlmM1p4S2kzVy9UMXU1SFU0dWJwUVc1YU5VMUJnNVR4VG02bHpFUEgxTk8wZG9OQm9PYjErTFg5c09CQThkaDBhaklUODduWjREN2p2RXlLeXM4ZkZ2UzFGZTlsK2F1eVZjdjN5R21QQlFpOXBxdFJyYWRPeHVzS3oveUVtNGVYcWpWcXZZcytFcmd2b054OXUvRGVlTzdDTDhqUG5JTkgya1kraVJuWURPamUzUENMTHlzOUoxOGJGbUlzT1VDbDBoWGY4OWFUVmFsSW9haG95YlFZc0c4YWQzYmtRVEgzblJvdTIyN3RDdFFSSDV2dUJETDVSTnVYWGRvRTlsZVlud3Q1T3JPNHRlK2xENG5KdVJ5c245VzdpYkdFZUg3c0ZNbnJkVWlLQ3FUMEpNQkRGWFFuRng5MlRoQ3g5Z1l5dm4xdlZ3RW1JaUdEQnFNaDR0V2hLeXMzbGl6SWJJN1J5UTJ6dWlxbFdZWEc5alc3ZmY5ZTQvZnpjNko1NWlTb3Z5MmJsdWxVVjk5T2VxSldTbEpYTjQrMXBtUGY2U0lJWURuVHRXYm1ZcUE4ZFk3cWI1bjBhcHFERVN1bHFDVkNvbHNGdXc0S3FtRnpscjFHb09idmtlZ09PN042S3VFK05JWlRKZStQQkhJeUZQUkdnSXJoNHRCRUZPK3QxRVVtL2ZqNHp6YU5HU1BiOThqWldWRlRNZWZRRWJXemwyOWs1bUhmUlNiOGZoNHU2SlZxczFFbEpscGlaeDlkeFJoazE4ME9qYTI2RjdIenAwNzRPcVZzbXU5WitUbTVuS2c0dGZFV0lDemFIUnFLbXVxdVRFM2swQWdqREt5c29hWng4UGdvZU80L0QydFNocXFnUUh2OEs4TEpKdlhtZnN6QVVHam55Z3U5YlVkL3dDdUh6NkQ2UHRqcG14a0RzM3J4TjZaQmZkK2d5dEovNitYN2JWYURTc1c3bWMvaU1uTVdycWZDckxTM0NxaXdYVnUzZFdWMVlZeE5SVlYxVlFWbHhJWWQzOXc4SEpoUjc5aGhsczI4N0IwV2lPVzcvL0NHYzNUNll0ZU5aZytjbjk1Z1dxK3VleHBQaG9aRmJXdE8vU0U3bTlJNFBIVGFmUDBQRW1ZejhyeWtxNGN2WXdUaTdHMTdmOG5BeHM1ZlljMnZZVEh0NHQ4VzNWenV5MkFkSlRFamgxNERjNkJmVXp1bjlVMTBWSTEzZW1iRWlQZnNObzNhRXJmWWRORUphcGFtdlpzZlpmdUxmd1pkSkRUd0ZRV2xTQXRZMnR3WXNPV3EyR1dxVkMrUDZkWFhWeHhKbXBkMGlNMFRtUVRYalEyRkVZN3J1SUFVaWtVb1BQZnlkRitUbG90Um9TWWlKSWlJbG91a01kR3JWYUVGWkdYenhwOE56dTZ0R0N2c01ua0hibkpqVlZGUmJIZFlxSWlJajgvNHdveUJJUkVSRVJFUkVSRVJFUkVSRVJFUkVSc1ppc2UzZE14cG8wSjdMdzMwRkpZUjRuOXZ5S1I0dVdCQS9ST1F1Tm1qcWZuZXRXY1dMdlppWSs5R1NqL2ROVEVnRU14QWZscFVXMDdkVGpiNXZqNkdrUEN3WGs0b0pjUW5hczF6bm0xQlhiaXZLeWpKekhsRFU2Z2N2VGIzK05nNU1MRmFYRmZGTXZ5c3JUMjQrZ0FTTzRlR0kvbllMNjRlbnRSK2poSFpTWEZqUHY2VGZNenVYWXJnMjZPQitKUkJDZ05TUS9KNE1OWDd4QllOZmV6SGowZWFNaVpNdldnZlFkL2dBRHgwdzFLcFJXVlpSeExtUVh2cTNhTVdqTU5LT3g3UjJkQlVHUW5ZTWpMUVBhMDZQL01KUE9LTm5wdWdpOWhtNWZEVG01ZndzZHVnWGo3dVhMOElsempPWUxzUHZuTHlnckxpQTE2UVpyUDMwRmxhb1dWYTBTWlUwMWlwcHFMaHpiUzkraHVoZ2NTNFJOL3duT2hleWlaVUNnU2FGYjUxNERMSElTeTdwM3AwbEJWbEZCTHZlU2JqRDFrZnZGMm9VdnZJK05yUjAvZmZJU3N4NS9FWThXZm16NGZBV1Q1eS9GdDFVN2Z2OXBwY0VZcFVYNTJEdmRkL3h4ZEhabDloT3ZBT0RrNGtaU0l4Rnh6Y1c1N2p5cWoxSlJiYkhMbUo2Q09vRlZmVmV3MWgyNkVSOFp4dDNFV01GcEEzU3VmTWszcjJGdFl5czR5VFFrNHV3UjhyTFNlR3JGNTBna0V0UXFGVnFOeG1SQjFwUndWS1BSVUZOVmdjeksrbTl4bFdqZG9TdTlCbzJ4cU8zNWtGMUd5L1RYaXpzTnZyc1JrK2N5ZU54MExwMDZTUENRY1lMVG9CNjlZOXlMbjZ5MTJPME9JUEw4TVFyenNyR1YyMUZXVWtUODFRdTByUk9NVnBhWFVsNWFaSEJ0MEl1Z0hKd01uYVlDT25RbHNHdHZnMlhscFVWbUJWbUttaXBTYnNXUW5aWU1RR0xzVmF5dDYzOC9Xbkl6VWttTXZZcFNVWTNjM3BIblAvclJZSXo2TGxwNjd0MjV5WlV6aDBtTXZZcURrd3ZURmp4TDBJQ1J4RjRKcFhPdkFjSjFTNlBSY1BuVVFjNGUraDF2L3pZOHRPUjFuT3QrazNwM3RTSGpaeExkekZnMmN3UzA3OHp0dUVpeTd0MHhpcEhNeWJnTGdFY2prWlIvbGNMY2JOUnFGU01tenlWNDhOZ20yKy85OVJ0QmdORVlOZFZWbkR1OGc2dm5qK25FRmZVMFpXcFZMYWZySEpleVVwTk1DaTcvS1JRMVZhaFZLdXdjSEpzdElxMG9LN1pZdEZZZm1aVTFiMzI3bmFxS01tenQ3QVdCdUZRbW8xMlhudGpZeXZGbzBSSXZYMzg4V3ZqaDd1V0RWQ1pqV0lNSXRyaXJGL0JwMVU1WXJsVFVvRlRVR0FpcXFpdkxEZUtTNjd0bEJnMFl5YUN4MHdobzM0WFNvZ0p1UmwrbVZxbGc2L2NmTVgzaGM3cW8zcnE1YWJWYUhGM2N6TVpQS3hVMTdQM2xhKzRsM1dEc3pJVjA2VDJveWVPZ3JLbkJ3OXVYWjk3UlJVVEhSNGF4ZjlOcVlYM1FnQkZjT25XUW96czNzT2lsRDVISlpCelp2ZzVYenhiMEhmYUFSY2ZhRkxaeU8rWTgrU3FPenE1WVdWdFRWVmtHR0lxLzh6THZvVlRVNEY3bjFsYVlsMDFBM2ZlZjdiZ0FBQ0FBU1VSQlZMMUY3OXJrMTdZanI0eWZLZlRac3ZvRDNEeTlCUmNyU3lrdktUSXBBbTJNOUpSRXBGSXBPZWtwcENURThNdzczMkR2NEVSQSs2NXNXL01KaTE5YmFTRFlVU3BxMlA3RHB3d1lQZG5JV2F5a0tKK0swbUttTFhpVzhET0gyZjN6Rnp5NTRuT2oyTktPUGZyeDl1b2Q1R2VuczNQZEt0dzh2Sm5XUU1BUGtKMStGMnNiMjBiM3FhR2pyYXEybG4yL2ZzTzlPemNaTUdxS3NMd2dKeDBQNzVZR2JhdXI5RUxHKzgrV0FZRmR1QkVaaGxxdFl2enN4M0R6OURhNTNaejB1L2ZubVpZc0NQOUxpd3NNWWg0THN0TUJTRXRPTUJDV3VYbTBNSER3cXl3dnBheTRRTGNQcWxwc1pMcm5DYjBUNWJ5bjM4UzNRZHh6Zms0R1c3Ly95T1Q4d2s3c283Z2dseTY5QjNIcjJtV3VYejVEcjBHamhmV2pwODVIWm1YZDdPZXA1aEI3NVJ3cWxaS2VBMFkyK1JLTmlJaUl5SDg3b2lCTFJFUkVSRVJFUkVSRVJFUkVSRVJFUk1SaXRGcU5rZXVOYnZrLzU1VFJYQ3BLaTltNjVtTnFsVXFtTFh4TytJLzhqajM2MHIzdlVDSXZITWZPd1pHUlUrYVpIU005T1FGN1IyZWhnRmhlVWtSMVpRV3Vab29yRFFrL2ZZakE3c0VHemhzTjhXM1ZUb2hXMFVkTStRYTB4OVBiRDZsTVJrM2QyK2xXOVlyK0ZYWGlndm9Gb0lhTW4vVW9xYmZqK2YzSGxRUVBIY2Vsa3dlWnZuQ1pXZmVRODBkM0V4VjJrdUFoWTgyS3NVRG5IRFZsL3RNYy9uMHRtNzUrbDRlV3JqQndQMmpmdFJmdHUvWXkyNzh4NnJzRHRReG96NE5Qdm1xMktIMHY2UWIyRGs1NCtwaDJJTktUY1AwS05WV1ZUSGp3Y2F4dFRJdXB1Z1lQeHM3QkVWZVBGdGc1T0NHM2M4RE93UWs3ZTBmaXJwNG41VmFNNEFoWDN4bmhuMGF0cWlYbVNpaStBZTJiYkJzYkhzcWQrR2lUZ3F6NkRsYU5vVkxWNG16Q3JhSStjUkhuY1hCeW9YT3ZBUlRYRlF6ZFcvZ0tZaHBYOXhaNCt2Z2hrVWh3Y2ZQRTA4ZlBLSEtxTUMrTDZvcHl3Zm5KeXNwYU9BZjBhTFVhVmkwM2pzaFVLbW9JN05iYmFIbGpoQjdlUVVWWkNUWnlPMG9LOGlndkxjYlZ3L2djTGlzcDVHNUNyRkc4WVZKOEZQRlh6MlB2NEVTN0x2ZC8yOEZEeGhJZkdVYm80WjIwN3RCZE9COGpRa01vTHNobHdLakpKbjh2SllWNW5BdlpwWE5ucXJ1MldGbGI0K3JwVFhaNnN0Qk9vOUdRbTVsSzkzN0dqbEYzRStQWS9zTW5qSjI1MEtTNHNibTRlZnBZN0V3VmVmNVlzOGJXYU5Ra3hrUndLL295ajc3OHNkbFl3ZWFncUtrbUpqd1V0VnFGM002ZTlsMTdDUzRrNlNtSnVpTCs2NnZ3RGRBNXErUm0za01xa3pWYmFOQ1FpcklTL3RpcUUxaloyTW81MnNDRnl0ckdscHZSbDBpK2RaMmVBMFlhaVExTWtabWF4Slp2MzhmZTBabXhNeGJRWjlnRWJHemxGQmZrY256dkp1SWp3NWozekp0azMwc21aTmNHY2pOU0NSb3dra2tQUFdudys1SktwUXlkTU9zdjdWOURnb2VNNDNaY0pLZjJiK0dSWmU4S2d0VFlpUE5rcENUU01xQTlYazFjZy84S3lYWHVZZ0dCWFMySzZtck1ZVVpicDdxS2p3emo1UDR0VkpRV0U5Z3RtSWx6Rnh2Y3cwN3UzMEoyZWdydE9nZVJraERMN3ArL1pON1RLLzR0WW9EdFAzeEtmazRHeXovN0JabXNlWUlzRjNjdlFVelVIUFF4c1pYbHBkZzdPaHVzbS9Qa3E4MGVUNCtOclJ3Yld6bHJQM21ac2JNV0VkaTFOMFY1MlZqVk80NGRlL1NsOTJDZEVOVFoxUU5YZHkra0VnazcxbjZHazZzNzB4Y3U0OUMySDFtMzhsV21QTHhVRUZiNXQrM0l3OCsramEzY1RvanMwMU5XVXNpT3RaK1JtNUhLNEhIVExiNCtWcFNYTk9yeUk1TlpNWDNoTWpaLyt4NzdONjNHOXYreGQ5L2hVWlhwLzhmZk01TmVTQ0VKcEFDaEJFSU5oTjU3UjFDYWd0MFY3THF1NjFyWGRYVlhkeGQxcmRoQVVVR2tTWkZlUStnQlFoSlNTYStFOU42bS9mNllaTWhrSmdXSXluNS85K3U2Y2wzTU9XZk9QTlBPT2VINTVMN3Q3TW5OU3VYaEYvNXBjbjEyTXhxT1UzQTlZR1hWcUJKclJvb2hVTk10b0Q4bGhYbFVscGZpMDgxd1hkQndMZDRlb1VHZFZrdHBjUUdCZzBlMnZuRWpTVEhoZUhmdHljekZEL1BOZTY5eTl1aHV4czFjaUtlM0g2VkYrWVR1MzhhTWhROGF0NDg2RjhLMTdEU0wxM2VKbHk4QzROOTdJTjVkZTdKMjFjdnNXUGNSeTU1ODFXUjdoVUpCZW5JY1c5YThqNjJkSGN1ZmVzM2lOWEg2bFdpNjlBaHN0dlZsVTFXVjVXejU2ajlrcHllejZPSG5qZGRVV3EyR2E5a1o5Qjg2MW1UN2hnQlU0KytPcjM5djRpUEQ2TlUvbUJHVDVoaVhiMTN6UHY1OUJ0Qjd3RkFBOXZ6MEZVcWxFaHRiTzNhdFgyMnNmcHRRM3lxMHFXM2ZmR0J5ZTl6TWhjWVd4NEJac0twaDdKSG5RckN6ZDZSbnY4Rm03U01yeTBzdHZnN3BTYkdjM1A4end5Zk9Zc2JDaDFoYmtNdkJiZXZ3N3ozQWVMeThsVDlRU0k2Tm9LYTZzc1cyemdCcFY2S0pQQmZDZ0dIakpaQWxoUGlmSjRFc0lZUVFRZ2doaEJCQ0NORm12djY5V2ZUSTgyYkxQM3o5TWVPLzdSeWNHRHg2eWkxUGdOK00zS3hVdG55MWlwS2lmT2JmOXhSKzNYdWJySis3N0RFS3JtVnpZdjgyaXZKem1YUDNDck4ySmxxdGhzeVVCSHIwRFRMKzlYZnNwVE1BZE9uZXAwM2pPSGRzRCtWbHhVeS82d0Z5czFJcEt5NHdWamhvU1VGdUZsKys4d0pXMXRabzFHcmNQYjFOSnZiemN6THA0TnF4eGNrSk93Y243bDc1RW10V3ZjelJuUnZvRnp5YVFTTW5XdHoyek9HZEhOK3ptYjVEUmpQbm5oV3RqaTlvMUNSY09ucXk1YXRWclAzUHl5eDY5QVg4QS9xM2VyOGIxVnlZUVYxWFMxekVPWHIxSDlMcVgrWlhWWlRoN09yZTRtVGx5TWx6bXcyaGRlblpCeHNiT3pMckowVGJveHBSYTJxcXE3aDArakRuanU2bXZMU1lKU3RlYkhGN3ZWNUhXV2tSM3QxNldWdy9iL25qYlFxU1hUcDloTHpzZEl2ckdrS0FJeWZQSlRCb1JKc21mL092WmxKVldVNXBjYjV4KzVMQ1BDcEtpL0h5NmNyV3RlL1RxVW03dUFZS2hZSzV5eDR6VzM1NCsvY210L1Y2UGZFUjV3QkRGU1JMN2ErSzhuT0p1WGk5NHBGM2x4Nk1uRHpIYkR1TnVvNWQ2MWNUc25zVFhYdjFSV1ZsUlVGdU50bHBpVmhaMjdEZ3dXZE1Kbnk3QmZRbmFOUmtJczhlNDh0Ly9vbnVnWU1vTHlra0pUNEtUKzh1VEppOXhPSnoyN2Q1TFU0ZDNNekNNNk9uenVmQWxtL28waU1RWC84QUxwNDRTRjF0TGFPbXpEUGJSMVo5OWI3QVJwVzVibGUyZGc3Yy9kakxmUDN2RjlteTVqM3VmL2FOVzI0aE9YYkdYWXh0VkEybXNhSzhxeWdVU3BQUHdwWExGK2pTdlkvWnBQeVdyMWVaaFhnYTJpaGEwdEhMaDVmZU43VG1UWXdPSnk4bm5USFQ3NlMydW9yUWZWc1lOZlVPWTFXMmJ6OTRIYjhtVmFVczhmVVA0SjdIWDZGYlFEK1Q3NVdiUnlmdWVleGwxbi95Rm12Ky9SSjVPUms0dTdpeFpNV0xCQWI5TnU5N3dJQmdna1pPSXZKY0NLdmYvaVArdlFkUVdwUlAycFZvN0J5Y3VLTkpXN1AyRm5rdUJBZEhaN3IwYU5zNXR6bnF1bHBLQy9NcHpyOUdjbHdranM0dTNQWFFjeWF0bC9WNkhmczNmOE9GRXdmbzJUZUlaVSsreW9sOTJ6aStkelBidnZtUXhZKytZQlptYUU4YWRSMVhNMUxvRnp5bXplR1J4bFFxcTJiYi83VkZSV214V1JXaXhtcXFxN2lXbmNhMTdIVDgvQVB3YWVaODAxaHRUVFg1dVZtVUZCcUNzR1VsaFZTVUZYTmkvemJBRU9CdHFGQlhWVm5PcVlQYk9YVm9CL1lPVHR6NzFPdTRlM256aHhmL3hiN05hOWk2OWdPR1RaakZqRVVQb2xKWm1WVGFhbXpYRDU5eExTdU5hWGZleCtocEM5cjgvUE56TXVuV3luV01YL2ZlekZ6OE1QczJyUUZnOXQyUDNsQ0x6TGFvcmE0Q3dLWlJ5K2VNcERnNnVIbmcydEdMODhjTmdWaWZyb2JYdjdhbVlmdGJEMlFseG9TanJxc2xKVDZLamw0KzlCNDB2TVhnUDBCZVRnYlphWWxNdm1NWnZ2NEJCQWFONFBTaG5RU1BuWVpyUnkrQ3gwM2p3dkg5REI4L0V6ZlB6dWgwT3M0ZTNXMm9nTnFraFNKQXhObWorSFh2YmJ6K20zYm5BeFJjeTBhbjFhS3lNbnovdEZvTnB3NXU1OFMrcmJoN2VyUHN5VmN0dGtYTXlVZ21KeU9aR1lzZWF0UHp6MDVMNU9kdlA2UzZxb0o3bjNyTjVQT1FFaGRKYlUwVlhYb0drcEVjVDFseEFUYTJkc1lLYncxdEZlTWp3emkrMTlDQ3Q3cXlIRVA1UGNOMWFrcDhKRTR1cmd3Y1BvRnBkOTFQMEtqSkp0ODVyVVpOYVhFQlRoM2NtRERuK3ZWRGJQaHA5bXo4aWlmZitNaWt5cU5Wazk4QjV0eXowdVM2MmRIWmhkancwMlFreFRGaHpwSTJINytLQzY2eGRjMzd1TGg3TUdYK3ZTaFZLdWJmK3lSci92TVN1OWF2dnVsenVFNm5JKzdTR1U0ZjNrbHVaaW9qSnMxcDlWeFdXbHlBZzFPSDM2eEtvUkJDL0pva2tDV0VFRUlJSVlRUVFnZ2gycFdMdTRkSnE1U0d2L3IvTlNjMGRWb3Q1NDd0Sm1UUFpuUmFEZlB2ZTVLZ1VaUE10ck94dGVQK1o5N2d4OVh2RUhQeEZPbUpNVXlZdllUQm95Y2JRMDdwaVRIVTFsVGhIMkJvQzFOV1VzaXBnOXZ4OHVscVVzMmdzY2JoSUoxT1IyVjVLUzV1SHVUbFpMRCtrN2R3Y0hiaHl1VUxYQWpkejhBUkU1bC8zMU1tN1U5Y1BUcHg3OU4veGFkYkwrWXRmeHlOV28yMWpRMjlCdzR6VG43b2REcFM0aVBOUW1aTnBTZkdHRm9kNnZWNGR2WWpOdndNTlZYL1lQeXNSU2JWaUU3czMwYkk3cC9vTzNnVUN4OTZ6bXlTUmFmVFVWTmRaZmErK1FmMDU4SG4zK0xIMWY5a3c2ZHZNK2Z1RmNaS0Y3KzI4Sk9IcUNndHRqalpxcXgvRHpRYU5WV1Y1ZFRWMXVEcTdublRqOVZRK2VscWhxRkY0cThWTUd4b1EzbDAxNC9FaHAraHRxYUticjM2TVhQeHcvUWVNSlM4SEVOUVNxTlJtOTIzdU9BYU9xMFdUMi9MbFdwNjlodmNwblp3YVZlaUxRYXl6aDNkemJGZFA2SlFLQW5aL1JQejZyL1hDcVd5dnRxUjRUVVBHamtKMi9wZzQvaFppeWt1dU1hUm5Sdm81T3R2YkFtVUZCT09VcVZpK1pPdjhjMzdyeEVWRm1yMi9uVHk2Y3J3aWJOTndoTEcxNm0yeHRqK1I2L1hzMmZqbDBTRmhkTFJ5NGZ0Nno1aXlZb1h6VnFyTFhqZ2FlWXVld3k5VG9lVnRYV3pWUjA2dUhaazZvTDdqQldPYW11cWNYWnhJMmpVSk1aTXY5TmlwYnM3N24wY0wrOHVYRHgxaU9qekozQjBkbUhFcERsTW5MUFVMT1FKRUhQeEZFa3g0ZHovN04vTXhoRThkaHJWbGVVYzM3T0pxc29LZkxyMjVMNW4vbXF4Z2tSR2NoeGVQbDFOMmhYZER2VDFGVDZhY25IMzRLNkgvb2hLcFRJNXhqUzNmV1BXTnJhVUZPV1p0RDVyU2RxVnkzaDYreGxEaUNueGtaUVU1bGtNWFk2Y05CY3ZDNkhBeHNlN3V0b2FWQ3JUMEZacXdtVzJybjJQTGowQ0dUbDVMbXAxSFZjelUvanlueTh3NTU0VmVIVDJJeXNsd1dKMUhrdVZKSnRXdHFzc0x5VTIvQXd4RjAraDFXb29LY3hqd3V3bGpKNDIvNFltcGl2S1NraUpqekpibmx0ZmpURTlNWWFxaWpLejlYN2RleHNERHZQdWZZSk9mdjZFMTMvR2JlMGRHRGg4UEJQbjN0MXNLNjcyRUI5eGptdFphWXlhY2tmYnE5dFVsRmtNbjU0NnRBT3QxaEMwQ3hvMWlSa0xIelNwaGxSY2NJMWYxcThtUFNrVy85NERXUFNIUDZGUUtKa3dad2xGK1ZlNWZQNEVlMy82aW5uTEgwZGRWMnVzWk5PVXR2NzRyTlZvcUsycGJuR3NTcVhTWkt3NTZjbG90WnJmTEd6WFdNRzFiUEp6czB6TzRUa1p5VVJmT0VsQmJoYUZ1ZG1VRk9VYjE5MzkyRXRtKzFBcWxXaTFwdWVuaGlxS0hwMThpUTAvamJXTkxVdFgvcVcrdGFJZWQ2L3Ixei9uaisvajFJSHREQmt6bGNuemx4blBXVGEyZGl5NC8yazYrWFlqT1RZQ3JVYlQ0dWRoM3IxUGtKdVoydXpyV0ZOVmFWYWxMeThuZzdLU3dtYXY3Y0FRMkx0MCtnZ2h1My9Dd2RFWmxaVVZCN1orYTZqRU5XMkIyYkc0dU9DYVdaVkhkVjB0cmgxYnZoNXBhSlhkMExaYXA5V1NHaDlKd0lCaDZQVTZMcDQ4aUgvdkFjWnJrWXJTWWdEc20xVDMwdXRiUHJaT25MUFVlRDJoMSt1SnUzU0dQUnUvd3QzVEcyc2JHM2IrOENrcUsydDY5UnRNditBeExIejRlWXRqUDc1bkUwcVZsYkdWM1lUWlM2aXFMS2VtcWhJSHB3Nk1tYmFBNkFzbnVacVppcHRuWnk2SGhWSmNjSTM1eno5dGRqeFBqTDVJYm1ZcTg1WmZyK281Zk9MMWRwQjZ2Wjc0eUhPRTdQNkpndHhzK2c0ZXhiemxqMXM4MStyMU9nNXYvd0ZIWjVkV3IwMDE2anBPSGR6QmlmM2I4UEx0YWd3RE5uYnA5QkZzN2V3SkRCcEI5SVVUN05uNGxYSGR1SmtMY2ZYdzR0VEI3Uno3WlNOZXZ0M29NM0E0b2Z1MnNIL3pOOHhhK2doRitiblUxbFRqM2FVbnRuYjJqSjQ2SDYxV1EyVjVLZFZWRmRSVVZsQmRWVkhmT3RUUjVQUGJVQzNOMXRiZTRyV2NTbVdGczZzNzNRTDZtVnluWE10S1k4L0dMM0YxOXpScHZkaFl3M0dSK3ZlaXBEQ1A5Wis4aFVaZHg3SW5YeldlYnpyNStUTnUxaUkwNmpwME9wM0ZDbjdscGNVbXJUWUI0M0hRVUpud0IwcUw4bkgzOUdiR29vY0lHaldaYTltR2M1R2xhMXN3Qkt5YnU3WVZRb2ovTlJMSUVrSUlJWVFRUWdnaGhCQTNKVGt1RW5WZExYVTExVlNVbHVEZ2ZMMXR4OFg2NEl4Q3FTRDI0bWxERzdOYkNNYzBSNi9YRVJ0K2hoUDd0cEtmbTRXVGl4dDNQZlJjaTFXYjdCeWNlUENQZitmd2p2V2NQNzZQdlp1K0ptVDNUMHlldjR6Z3NkT05iVk82QmZRbkp6MkpiZC84bDVycUtwYTJVSzNJMGRtVnl2SlNMcHc0UUZseElWcXRCbWNYZDlaLzhoYTJ0dlk4OVB6YlhEcDloSDJiMXhKeDloZ0IvWWNTSHhtR2xaVVZTcFVLcFZLRlVxVWk3VW8wdG5iMnFLeXMwV2sxeEYwNmkxYXJvVXZQUUlyenIxRlpYa3BnMEVneWt1TXBMY29uTnpNVkFCczdCK0lqemhGMmZDL3BpYkY0ZFBibDRUKy9nM2VYN29TZk9zTFJYVC95M1lkdjBNRzFJMzJDaGpOeThqek9IZHROLzZGanVmT0JaMURXaHc3MmJWcERUWFVsZHZhTzVPZG1VbE5kYVRINDRlWFRsWWYrOUE5K1d2M09MYmZzYWF1cm1TbUU3Tm5Fd09FVExGYkk2T0JtcUE3dzg3ZlhXemY1dGJHaVdZTTlHNzlDb1ZSZ1orZUF5dHFhMHFJQ1lpNmV3cldqRngwYlRTQTN1SGppSUpkT0gyblR2dlU2cmRreW5VNUhmTVJaQUNMT0hDVnc4Q2pHemJpTHpsMjZHN2RwYUxGM2NOdDM5T3diZFAyK1dpMVI1ME1CNk41N29NWEh2SFRxTUtvMnRKYkp6VW8xVzNaaTMxWkM5bXlpLzlDeGpKbTJnQjlYLzVOUC8vWTBBUU9DNmVUcno5UUY5NUVRZVE2bFNrV1B2a0ZjVFU4aUt5VUJ4dzR1MkRzNk1XWCtNclFhRFJGbmp6RjA3RFF1bkRoSWwrNTljSFoxNTRGbi84YW1yLzVEUVc0VzZ6NzRLLzY5KytQczRvNk5uVDIrL2dIR3FsWjZ2UjZkVG9kZXAwV2hVRkNVZDVYcXlncktTZ3E0ZFBvSTQyY3RZdlMwK1d4Yy9TN2Z2djhhL3IwSDBLVm5JRTdPcnFpc3JJemZLNVZLaFVLcFFxT3VRNnZSb0ZiWG9sV3JVYXZyR0RaaEpuYjJqb3ladm9BeDA5dGVWVVdoVURKcTZoMk1tbnBIbTdidlAzU3NXY3VqNi90U01HN213bGJienVsME9uTFNreGcxcFcyUGFjbXhYellTRnJJWE1BU09vczZGRUJ0K3VrMzNOWVJyRmNhd3daMFBQa05sZVNrVlpTV2sxb2QvTExYK2F2amNuam04RTF0N0J4UUtKWkhuUWxDcHJMQ3hiYjd5bks5L0wxTGlJOW55OVNxNjl1eUxvcGxRcjdxdWxveWtXSkxqSXBteTRGN0E4Tms1dkgwOXR2WU9KZ0UvSnhkWDV0eTlnbDc5ZzgwcThjV0dueUh2YWdiRkI3ZFRWMXRENU5rUWs4bjU2QXNuMmJWK05kMTdEMkRKaWo5alpXMkRzNHNOOXovek4vWnYvWWJTb2dJdW5qeUlxN3VuTVloNDhlUWhGQW9GNnJwYXNsS3ZtQVdGcXlyS3lNbEk1bXA2TWhuSmNhUW1SS1BYNitvcmxDeG42UGdaYlFwVk5sV1FtOFdPN3o2eHVFNmhVSExxNEE2TDYrNjQ3d2xqSUV1cFZMWllSZkRYVUZGV3d2NHRhN0cxczIveCszaGs1M29BVkZiVzVPZGtrSmVUUWZEWTZXYmJEUmc2am9nelI1bDd6MG9DNnR1RkFkUlVWM0wyNkc3T0hkMU5YVzBOUThkTlorYmloMDJxVDg1Yi9nUWxoZmxjT24wRUYzZFBVaE11azU0WTArTDRqK3hjYnh4YmMzejlBM2preis4WWIyZW1KbUJsYlVPUFJzZjM5blpnNjdkb05XcHM3Qnl3c2JGRnFWSlJXVjVxUE5ZT2JOUzJ0S3lvZ0xCamUvSDA5cU5iN3dHTTd0b0RUNSt1ZFBMcFpqRUE0K3JSaWNUb2NDNmVQRlJmdVVkUFZGZ29LcFVWbnQ1ZDJMN3VJM29FRHFKSDRDQWUvT1BmK1dYRDU0UWQyME5XU2dLZGZMdmgyTUdWRVpQbjBzR3RJOUhuVHdDZzArdlJhN1ZvdFZyVTZsbzYrWFhuNUlHZm1USi9lYlBQMGRYZDB5VGt1MnY5YXF5c3JMQ3l0cUc0NEJyWHN0Tk0yc2lCNFJ3TzBHZlFjT0lpenFMVmFMZ2NGbW9NajRhRjdPVjg2SDZLOHE0U01HQm9mZFZKRzQ3djJjejU0L3NJUDNXWVRuNytCSTJjWlB5ZTJEazRNYXJKZCtaOGszYXZsMDRmSVRNbDNuRGVzN1dqc3J5VThGT0hzYk4zd0tlK1ZYRkdjaHcxMVZWMEMrakhoZENENUYvTlpPS2NKZXpaK0JWS2xZckU2QXU0dUh2ZzZPeENXbUlNcFlYNWFOUjE1R2FtR3F0b05hWFRhckd5dHFZbzd5cVh3MEs1Y3ZrQ0pZVjUrSFRyeGFKSG5zZTFveGNsaFhsY0Rnc2xLaXpVMktJeGNQQklCbzJjUkxkZS9WQW9GRncrSDBwOFpCampaaTQwVm03cTVPZlAxUG4za3BtU1lBeVhUWnAzRCtxNldpTFBoaEM2Ynd0dW5wMHB6czgxQnZZNisvbmo0dTdKdnMxcmNQZjBObWxmRFlad1creWxNMFNjUGtwUi9sVmNPM3F4NkpFLzBTOTRkTE9mZzE4MmZFRjZZZ3h6bHozV1lvZzFOdncwUjNhc3A2UW9uMkhqWnpKOTRRTm1ZZW4weEJnU29zNHpmT0lzYkd6dEdEUmlJdDBDK3FOUnEzRjJkVWVwVlBIOVIyK1NrUlJIditBeDNISHZFOWpZMmxGUlZzS0ZFd2RJUzR5bXZtTXFicDZkK1BDMWxkVFdWSnUxZnJlMWQ4RFJ5WVdBZ1VOdktKanAxNk1QZi96SGx5YkxybWFtc0hIMU82anI2bGorMU92R1NtZGxKWVdFSGR1TGphMGRTcFdLbExoSUFKdzdHRnJDaHV6ZVJIbHBNY3VmZk5YNEdXd3djYzVTazl2YjEzMkVVcVhDMnRxR292eGM4bkl5R0RyTzlQamJjRjBSSHhtR3IzOEFNeFk5Uko5Qnc0MWhQRmQzdzNubXpKRmZxS3V0TllhaDlYbzltU254bEpVVUVqeDJXcHRmQ3lHRXVKMUpJRXNJSVlRUVFnZ2hoQkJDM0pTczFBU1NZeVBRNi9VTUhER2VvWTMrNDd3Z040dnp4L2VoMSt0eGNIUm0ybDMzbTdUYmFDOWFqWWF6UjNlVG41dGxzZnBGYzFSVzFzeGMvRENEUmt3a1pNOG1TZ3Z6Q0F3YUNVQitiaGFPemk1MGNQTmc5ZHZQb1ZHcnVlZnhsL0Zyb1hWUy8yRmppUW83enY3TmExRW9GUFFlT0l5QUFVTUozYmVGQlE4OGpWTUhWOGJQV29TdmZ5OHVoQjRnNHV3eEtzdExqVlUxV3JQeTVWWGs1YVRqNHU1QjRPQ1JYRHA5aEVNL2Z3Y282QkVZaEwyREl6OTk4UzVPenE3TVdQZ2dROGZQTUU0c0RSMDNuZjVEeDNJNUxKVHdVNGVvcXpGVUducjBMLyttZzV1SFNVV1k4dEppRXFMQ0FMQ3l0cVpiUUgvR05kTWV6TlhkazVXdnZHY01jLzNhVHU3ZmhrY24zMlpiSy9icUg4eVFNVlBKU0lwRHFWSXg3YTc3YjdpTlUzbHBFVWt4bDR3VkpsUXFLM3k3QnpCcjhTTVdLL1IwQytqSG9CR1cyMEUybFpwd21jdjFBYW9HU3FXUzRQRXppTGx3a3ZuM1AwVm52KzVtOStzM1pEVHhFZWRJakw1SVhIM3J6QVlPVGgyWU9IZXBTZVd6eGk2Y09OaW15a0xWbGVWbW9RL3ZyajBJR0JCc0RPdzkrZGNQT1JleWw4VG9pNlRFUlZKVFU0Vk9heDR5YThyTHB5dGpwOStKamEwZFE4WWFxbFc0ZVhibTBiLzhpNWp3MDBTZlAwSGt1ZU9VbHhTMVd0a0RZT3owT3drY1BKSStnMFl3Y2U3ZEtCUUtIdmpqMzRrOGU0eVlpNmVJT0gyVXFzcHl0QnExeFlwRVRjZldXZ2pxZG5JdE80MjYycHBicXFUVHZjL0FkbXNCMUxHVEwwa3hsd2cvZFJpbFNrWHcyR25OdGhzRk9COTZnTkw2YWp1MjlnNU1tYis4eGNxSm82Zk5wN1Fvbnl2UjRTUkVuVzkyTzZWS1JRZlhqa3ljczVReDB3eVZxUlFLQlozOS9Ba2FOUWtIcCt0aFlUdDdSNGFPbjJGeFArV2xSWnpZdDlWNDI2T1RMN09XUEFJWUtsZnQyN1NHL3NHam1YZnZFeWFWZXBRcUZYUHVYa0ZHVWh4SGRxNW53UVBQR0o5WFF5VkdoVUpCSno5L1k3VVNuVTdIdCsrL1JrNTZrbkUvRFcyKytnV1BNUVlmYnBaLzd3Rzgvc21tbTc3Lzd5VWxQb3J5MG1MbUxYKzh4V3VHek9RRVl6dFpsWlUxUFFJSE1YR09lYXRRajg2K1BQMjNUMDJDdzFxTm1qWC9mb25pZ210NGRQWmw1dUpINkJFNHlPeStWdGJXTEZueFo3WjgvUjY5Qnc3RHRhT1hTU2oyWmptN21GWmJ6RXBKb0dmZm9GKzFOVmRaU1NGWG9zNmJWUGhxYU84NWRjRzlkT3ZWejdpOFYvOWcvdkxlZDIwZXo4UTVTL2w1M1lmcy9lbDY1U0NuRHE3TVhmWVlqczR1T0x1Nkc0TlFQdDE2c2VMbFZhUW1YQ1loS295aXZLdUc0RkZWSlhXMU5XaTEydnJ6aXVIWXJWQXFVU3BWcUZSV0xZWndMQ204bGsxVzZoWEE4Qm5wM21lZ1didlR2SngwK2c0ZWhXdEhMdzV1KzQ2RXFEQ3NySzBaTi9NdVlzTlBjMkRydC9oMDdXbldMblRHb29jWU1Xa09sMDRmSWVMc01aUHpwNzJESStObkx6WjVuSmdtb1ZlbFVrWGsyUkNUWmE0ZHZVemFhT2ZsWktCUUtPamFxeThIdDY2alYvOWcrZzRaVFZ6RU9ZcnlyK0xsMDVYeHN3eVBrNTJXeU5HZEd3RHc5TzVpRm83UjYvWDg4TkdiWktiRUd6OER0bllPOUFnY3hNekZEeE13WU9qMW9FeEhMOGJQWHN6NDJZdkpTSTduMHVuRHhGdzhUZVRaRUtZdmZJQmg0MmR4WU91M2hzcEpUYzZmc1pmT3RCcFMzNzlscmZIZlkyZmNSYzkrZzZrc0wyWFpFNithWEU4ZTNibUJVNGNNd1ZIdkxqMll0L3h4Qm8yYzJHclZQSlhLaWxGVDdtZzF6Rk5SWG9wU1pjVUR6NzNaYk10S0YzZFBQRHI3TW1uZVBRQllXZHVZaGZONzlROW02TGdaSnNIZnVjdFc0dXZmaTNQSDlsQldVc1M0bVF2eDlROWczTXlGT0RpNTRPRGtqSU5UQjhPUG8zTzdYa2NYNTE5RG82NHpxeHBxWTJ2UDJhTy9HSytMVkNvckJvMllnRzk5MWQzSmR5eWpYL0JvL0hzUGFQVXhTZ3J6ak44dEcxczdBZ1lNWmVMY3UwMjJDUjQ3bmRTRXk4eGMvSWpGNzY2THV3Y1Q1eXpsM0xFOUpzZU9objMyQ3g3TlNBdHRtNFVRNG4rUlF0L2FiNlZDQ0NHRUVFSUlJY1QvSVFVUFRrSHA0SUQ3NTd0Lzc2RUkwYXFxN2V1bzJ2RTlIdDhkYmJkOWxwYVd0dHUrYmhkbEpZVlVsWmVaVkJXNlVUcXQxbVJDcEtLMEdDY1hOM0l6VTNGMmRiL3BNRmxOZFpYeHI5T2JvOVdvMFdnMDZMUmE5T2hSb0tqdklLSUFoUUtGUW9HdG5hR0tURWxobnJGNkNXRFN5aXNuUFlsT2Z2NnRUbFkxZmE3L0szUmFMWFcxMVcwSzNOMHFyVlpUWDBuQ3B0bFFoRWF0UnFsVXRzdHJxZFdvVFNxejNDNDA2cnBtMi93MTBHbTE2SFJhZERvZENvVUNoVUtKVXFsRW9WU1l0S2pMU0k3SHp6K2cyZGRMcjllaDFXalFhclgxN2V6MDZQV0c1WTMvQzl2V3pnRXJhMnUwMnBiYlY0RWg5S0pSMTZIVGF0RHJEU0VkUTBVNnBiRjZscmgxT3EzVzdQMXVqdUc5MUxkcDIxdWwxYWdObjhjYmZKOE5uMlhNeHRqMCtHdEpSbkk4WFhzR21pMjMxSFl4UGpLTXJKUUVPbmZwYnRJcThQOTNXYWxYV20zTkN3M0hEQzBxSzlVTmY1N1Nya1JUVVZaQy82RmpmcFBQNHUzRWNNeldvYkt5dXFYUVgxdmxYODNFMDd2THIvNDR6YmwrYmpKL3JuVzFOZFRWMXBpMGgyMzRydXIxZXJKVHI3UVl4Z2ZUYTZySzhsSzBXZzBkNnRzT3RrYWpya05kVjRkU3BjVFd6dnhhc2J5MEdHY1hTNG93RndBQUlBQkpSRUZVTjJxcUs5RnFOQzFlaXpZRW1wdjdQQ2ZIUnBBU0g0VkhaMTg2ZCtsT0oxLy9OcmNTcjZtdUpQckNTUWFObUlpTnJSM3hrV0g0ZE92WjV1Zlptb0pyMldhdGdjdExpb2k1ZUlwZS9ZTnZLRnh2T0I4cDIvVFpic3QxaExxdTFtSTcxTnRaZFdXRldYdk9CdGUvL3pkKzNEVGJsMDdYNG1kSW8xYi9abFYwbTBwS1NzTGIyeHNmSC9QcXRrSUk4VnVUUUpZUVFnZ2hoQkJDaVArdlNDQkwvQytSUUpZUVFnZ2hoQkJDQ05FMkVzZ1NRdHhPL3YrSy9nc2hoQkJDQ0NHRUVFSUlJWVFRUWdnaGhCQkNDQ0hFcjBnQ1dVSUlJWVFRUWdnaGhCQkNDQ0dFRUVJSUlZUVFRZ2pSVGlTUUpZUVFRZ2doaEJCQ0NDR0VFRUlJSVlRUVFnZ2hoQkR0UkFKWlFnZ2hoQkJDQ0NHRUVFSUlJWVFRUWdnaGhCQkNDTkZPSkpBbGhCQkNDQ0dFRUVJSUlZUVFRZ2doaEJCQ0NDR0VFTzFFQWxsQ0NDR0VFRUlJSVlRUXR5bUZ2U01BK3BxcTMza2tRZ2doaEJCQ0NDR0VFRUtJdHBKQWxoQkNDQ0dFRUVJSUljUnR5cXBMVHdBMEdjbS84MGlFRUVJSUlZUVFRZ2doaEJCdFpmVjdEMEFJSVlRUVFnZ2hoQkJDV0diVnZUY0FOU0Y3c080OXNGMzJxWDcycm5iWmp4QkNDQ0dFRUVJSWNWdDVkaFVLaGVMM0hvVVFRZ0FTeUJKQ0NDR0VFRUlJSVlTNGJTa2NuTEFkUDR2YUUvdXhuendQcTRBQnQ3eFBqKytPdHNQSWhCQkNDQ0dFRUVLSTI0dkg3ejBBSVlSb1JGb1dDaUdFRUVJSUlZUVFRdHpHbk85L0ZsVm5QMG8vZUJWMTlJWGZlemhDQ0NHRUVFSUlJWVFRUW9oV1NJVXNJWVFRUWdnaGhCQkNpTnVaclIydXIzNUUrWnIvVUxycUwxajNEMGJsNVlQU3hmMzNIcGtRUWdnaGhCQkNDSEZic1E0Y2pIWGZ3Yi8zTUlRUVFnSlpRZ2doaEJCQ0NDR0VFTGM3aFlzYkhWNTRsOW9UKzZtTlBFdGRURGk2dkp6ZmUxaENDQ0dFRUVJSUljUnR4ZUZPSkpBbGhMZ3RTQ0JMQ0NHRUVFSUlJWVFRNG4rRTdmaFoySTZmOVhzUFF3Z2hoQkJDQ0NHRUVFSUkwUUxsN3owQUlZUVFRZ2doaEJCQ0NDR0VFRUlJSVlRUVFnZ2hoUGkvUWdKWlFnZ2hoQkJDQ0NHRUVFSUlJWVFRUWdnaGhCQkNDTkZPSkpBbGhCQkNDQ0dFRUVJSUlZUVFRZ2doaEJCQ0NDR0VFTzFFQWxsQ0NDR0VFRUlJSVlRUVFnZ2hoQkJDQ0NHRUVFSUkwVTRra0NXRUVFSUlJWVFRUWdnaGhCQkNDQ0dFRUVJSUlZUVE3VVFDV1VJSUlZUVFRZ2doaEJCQ0NDR0VFRUlJSVlRUVFnalJUaVNRSllRUVFnZ2hoQkJDQ0NHRUVFSUlJWVFRUWdnaGhCRHRSQUpaUWdnaGhCQkNDQ0dFRUVJSUlZUVFRZ2doaEJCQ0NORk9KSkFsaEJCQ0NDR0VFRUlJSVlRUVFnZ2hoQkJDQ0NHRUVPMUVBbGxDQ0NHRUVFSUlJWVFRUWdnaGhCQkNDQ0dFRUVJSTBVNnNmdThCQ0NHRUVFSUlJWVFRUWdqeGF5Z3RMZjI5aHlDRUVFSUlJWVFRUXZ5ZmxaU1VoSStQRDk3ZTNyLzNVSVM0N1VpRkxDR0VFRUlJSVlRUVFnZ2hoQkJDQ0NHRUVFSUljY1AwZXYzdlBRUWhia3NTeUJKQ0NDR0VFRUlJSVlRUVFnZ2hoQkJDQ0NHRUVFS0lkaUtCTENHRUVFSUlJWVFRUWdnaGhCQkNDQ0dFRUVJSUlZUm9KeExJRWtJSUlZUVFRZ2doaEJCQ0NDR0VFRUlJSVlRUVFvaDJJb0VzSVlRUVFnZ2hoQkJDQ0NHRUVFSUlJWVFRUWdnaGhHZ25Fc2dTUWdnaGhCQkNDQ0dFRUVJSUlZUVFRZ2doaEJCQ2lIWWlnU3doaEJCQ0NDR0VFRUlJSVlRUVFnZ2hoQkJDQ0NHRWFDY1N5QkpDQ0NHRUVFSUlJWVFRNGpjUXVtOEw1NDd0YWRPMkNWRmg3UHJoTS9SNjNRMDlSc0cxYkNyS1NtNW1lTCtLNG9KclhNMUlNVnRlVTExMXkvdXVxYTRpSy9VS2xlV2xOM1gvc3VLQ1d4NkRKYlUxVlRlMTc0cXlFcEppTDFGYmMrdXZ6VytsS085cXUrNnZwRENQa3FMOGR0MW5ld2paL1JNZnZ2NFlkYlUxdi9kUUFOQ282OGpKU0thOHROaHNYWHQ4ZnZLdlpwS2JtWHJMKzJsTlhrN0dyMzY4S3NxL3lwWExGMXJjSmpjemxiUXIwVGY5R0RxZGpyTGlnblk1cm1uVTZ0dmlHRjVkV1VGY3hGazBhclhadXBUNEtPTXhycXlra05LaWxvOTNlcjJlb3Z5cjFGUlZ0cmhkU1dFZVZSVmxyWTVOcjljM2UrelhhdFJjdVh5aDFURzFoVTZuSXpNbC9wYjNjenNyTFNwbzkrTjRhM1M2Rzd1dUFjTm5JeXYxaXZIMnpaNzMyMU5WWlRrRnVkazM5WHphVTBaeS9LOTZ2TlpxTlNSRW5iL2grMm5VYXJRYTgrUEhiKzEyTzM4M2xadVZTbUZlenU4OURETzN3M2NNb0thNjB1SjVxSUdsNjZEZlUzbHBNVW14bDZpcUxML2grNnJyYXRIcjlTMXVVMWRiYzhPL0d3b2hmbitxTjk5ODg4M2ZleEJDQ0NHRUVFSUlJY1J2cFdySGR5aXNyYkdmdC96M0hvb1E0bGRXVzF0N1UvZTdtcGxDYXNKbHJtV25tLzI0dUhtUW41dEZhVkUrWlNXRnpmNVVWWlRoNU9KbXN0OGpPemRRWFZsTy82RmpXeDFEek1WVGhJWHNaZnlzeFNpVWx2K204dUtKZzJTbEp1RHJIMkJjOXNFcksxQ3I2d2pvSDl5bTU2clRhbG4zMzcvaTV0RUoxNDVlWnVzUGJmK2VzMGQyTVhENEJCUUtSWnYyMmRpZWpWOXhaTWNQakorOTJMaXNzcnlVcjk3OU0zblpHWFFMNkkrVnRVMkwrMGlNRGtkVFY0dFRCMWVUNVZtcENYejM0UnQ0ZXZ2UjJhLzdEWTByTWZvaWExZTlnbDZ2eDcvM2dCdTZiMnZPSE5ySnBpLy96ZmlaaTVwOTd5eEpqcjNFNXEvK1EvL2dzV2JQOVhZVXNtY1RQNi83a0lIRHhtSHY2SFRMKzZ1cHFtVDEyODl4TFR1ZGdjTW50TU1JMjA5Y3hEblNFaTR6ZHNaZFdGbFp0N3A5UmxJYytibFpGT1huM3ZTUFFxSEUzc0h5NjFxWWw4UFgvM29SZTBjbnV2YnFhMXgrWXY4MmR2M3dHUjZkZlhIMzhtNXhqQnAxSFJkT0hxU3puejlLcGNwazNiYTFIM0R4MUVGR1RwN1g2bk10S2NxbnFxS002cW9LaXo4Nm5RNGJXenVMOS8zdnF5dFJLQlgwQ0J4a1hLYlg2OUJxMU9oMDJodjZVU2lWRm85UlVXR2hITm14bnRIVDVqZjdISGF0LzR5SXM4Y1lObUVteWh2NHpocGZnOEk4UHZuYlV5Z1VDcnIzR2RqcTlsV1Y1V3hmOXhFZW5mM012dXZ4a1dGODg5NnI5QjA4Q2tkbmx4c2VTMU5waVRGODg5NnJYRHgxaU9DeDAxQ3FWSzNmQ2JoNDRnQzdmL3lDZ1A1RDZPRG1ZVnhlVTFYSk4rKzlTbTExRmIzNkI3UHVnOWRKaUR4SDBNaUpacCtqQmxxTm1nOWVXWUZUQjFmOHV2ZHU5akUvL2Z2VDFOWlUwN1BmNEJiSHB0V28rZVJ2VCtIbTBRbWZiajFOMWxWWFZyRG0zeS9oNWRPVnpsMXU3THpRMVBHOW05bjF3MmYwN0R1WURtNGRiMmxmTjZLOHBJakN2QnpLUzR0ditjZlp4YjNGeC9wbHcyck9Idm1GRVpQbS9DYlA3ZExwSSt6ZThEbDlCZzNIeHM2K3pmY0wzYitWM1Q5K3dZVFpTMGlPaStEYjkxOURxVkxoNXg5d1ErZlptMVZWVWNiaDdUL2c0dTVoL0Y2ZVBmSUxXOWUrejRpSnM3RzJzVzNUZnM0ZjM4K0YwSDBFQm8wMFcxZFJXc3lYNzd5QW0wY25PbmJ5YWZQWU5uNytEbms1R1cyNnRyd1o1NDcrd2k4YlBzZkx1d3VlM2wzYWRCKzlYcytHVDk4aUlTcU12b05ITlh0cytDM2NEdWR2amJxTzB1SUM4bk15eVU1TFJHVmxoYjJqTStXbHhYeXo2bVdLOG5QYjlQNzkydGNXRFJLaXd2am0vZGZvMlRlSURxNi8zYkhQa3FPN2ZtVGJOLzlsNFBBSjJOazdtS3pUcU5WODhzWVRYTXRPcCsrUVVXM2U1ODd2UHlIcTNIR0xyM2xVV0NoYnZsNUY3MEhEc2JOM2JIRS90VFZWRk9mbm1weXJFNkxPczNYTisvUUlISVNiUjZjMmowbGRWOHYzSC82TnRNUVllZzhhMXV5MXlLNzFueEc2Ynl1OStnM0J6cUhsOFRXbDFhaXBycXlnckxpUXdyd2NybVdsa1pWNmhlVFlTOFJkT2t0cytCbjZEQnArUS90c3JLaW9DR2RuWjV5ZG5XOTZIMEw4WDJYMWV3OUFDQ0dFRUVJSUlZUVFRb2piU2ZUNWswU2NPVUxIVHI3R1pWcXRodHpNVkI1NzlYMDJybjZuMWI4Y2QzWDM1Sm0zVnY5cVk5VHBkSVR1MjRLdmY4QXRUYVRtWmh2K003NXBlQXdNSVlQengvZlR5YmNicHcvdE1GdnY0TlNCSVdPbXRyaC9mWDFRb3VuOWhvMmZTY2p1VFdRa3g3Rmt4WXQwOHUxbStmNTZQYWNPYmljNzdRb2pKczFsNHR5bHhuQkh3MStSS3hRM05obWJsNVBCOXU4K3h0YmVBZitBL3VSa0pGdmN6dDJqYzdPVEhTbnhVYzN1djZqZ0dnQ3BWNktiRGJHNWRmVEN6Yk56cTJNOXVHMGR1Vmxwclc0SE1IUHh3NVFVWG1QSGQ1KzBhZnZtK0hYdnpiMVAvNVdjOUNUS1M0dWEzYzY1Z3hzNnJaWUQyOVl4Wk15VUZ2ZlpxOThRVkZiVzFOWlVVVjFaMGV4Mi9ZTEhjT24wRWVJdW5jRzdhMCtMMjlqWk85N3dKTlJ2YmZlUFg5eHl4WXRKYys4MkNUSTIxbENScGVra2QvL2dNY1NHbjJiajUrOHladm9DSnQreHZObEp2ZFNFYUE1dFc4ZkZFd2VZYy9jS3VnWDBONjdUNjNWdC9sNnQvL2p2Rk5kLzVpMFpQSG9LZDl6N0JHQ283S0JTcVZDMU1Da2VIM0dPcldzL2FOTmpOL2JNM3orekdDcHRTbDFYUzIyVFNsWkR4ODlnODFlcmlMbDRtaDVOQWxWMkRvNnRoa1licWxXME5iUmFXMTFGYVhFQmEvL3pNdU5uTFdMc2pMdU1RYW5JY3lFNE9IV2d1Q0NYNG9MY1p2ZGg1K0JFdDE3OVdueWNrc0k4dHExNUg0RGkvRnlPN0ZqUHpDV1B0RG8rdlY3UHhaT0g2QmJRRDc4ZWZVeldSWjQ5aHJxdWp0SFRGcUJRS0ppMTVCRisrUGp2bkR5d25ZbHpsN2E2NzErYjhielF4cEJPYVZGQnM5VkdlZzhjeHBuRHV6aTgvUWZ1ZlBDWlp2ZlJscy9kalFnL2ZaalF2VnZhWlY5Ly9mVFc5bk53MnpvMEdqVXpGajZFbGJYaGUvdmVTdytqMVdoYXZlL0V1VXNaTmVVTzQrMXpSM2R6OE9mdjZCRVloRjByZ1pDbXJPdS9nM3E5bnA1OWd4Zy9heEVodTM4aTVzSXBIbnorNzlqYU9iU3lCOHVpTDV6a2x3MnIrY3VxNzZpdXF1VEQxMVp5LzNOdm1uMjNZc05QYytIRUFZTEhUcnVweDJtUUhIY0pHMXZMUWJUamU3ZFFVcFJQZGxvaStWY3p6ZGIzQ1JxQlI2UHIwdVpjeTByandMWjFiUnBQNXk3ZG1iSHd3UmEzR1RaaEZ1ZEQ5M05pL3pZQ0I0OXEwM0ZPb1ZBdytZNWxiRno5TGx2V3ZNZVNSLytNV2wzSHFoY2ZhdE80VkZiV3ZQcmhqMjNhdHIyMTUvbDd3NmYvSUNjam1acXFDb3ZyOTIxYVEwMTFGVjE2OURHcjVPams0b1pQayt1Z1gvdmFva0czZ0FIWTJUdXlmOHMzUFBMbmQ5cDhidnY0alNkeGRuSGo0UmYreWU0ZnZ5RHlYQWd2L0d0dHE4R201dWkwV21MQ1QrUFRyUmN1N2g1bTYxUGlJNm10cWFaWHZ5RTN0Ti9TNGtKcXFpMVhiS3lwcnFTNDRCbzZiZXZIdUlnenh6aTRiUjNMbjN5dDFTQnhhNnh0YkFrWU1KVGplemRUVTFYQmtoVXZtZ1U5RTZQRGliNXdrcDc5Qmx0OFBjcEtDam00ZFIzcXVscnE2bXFvcXpYODFGWlhVVnRUWmJIU21KMjlJL1pPempnNE9tUHY2RXhOZGVWTnYxOUNpT1pKSUVzSUlZUVFRZ2doaEJCQ2lDWjgvUU5ZL3RUcnh0c1ZwY1g4OTdXVkFQenhuMTlCL2FSdmJuWWFhLy96TW8vKzVkK21vYUticUNaMUl4S2pMMUpSVnNMZzBTMEhZVnJkeitXTDJObzVrSk9lVEU2Nklaams2OStMamw0K0hQdGxJM3E5RG1zYlc1TGpJazN1bDVrY2g1ZHZ0MVlEV1JxMTJxd2lnVUtoWU56TWhYaDM2Y0cyYno0Z0pUNnkyVUNXUXFIZy9tZmY0UGplTFp3K3RKTzRpTFBNdis5Si9Ic1B1T0dKZHpDMFVQenhzMzhZQXhrL2ZQejNacmU5KzdHWDZEMXdtTVYxVzc1ZTFlejlHaWFxdDY1NXI5bHRSaytiejRUWlMxb2RiMjFOdGNWSm85TENmR3BycXZCcS9McnA5YmgyN0VUdzJPbkdSWlhscFZ3K0gwcXYvc0VXSjNJVExwK25xcnpNNUgxc0NCZUVoZXdqSVNxc3hmSFoyTnFSbmhoRGVtSk1pOXM5ODlacUhLeXNpVDUva3IyYnZtNXhXNkRGUUU1YkpoTnZCd0VEaGpKdjJXUEcyNXI2Vm1vOStnWmgxMEo0UUZOZi9hY2xHblVkQUNvcjAvL2VkL2Z5NXVFWC9zbU83ejRtNXVKcFJrMjVvOWtxU3dFRGdubmt6Kyt5ODRkUCtmNmpOeGs2YmpwVDc3d2ZXenQ3OUhyenNGZEwvTHIzcHYrd2NXYkxUelFKbFh6NjV0UDBIVEthMlV2LzBPeSt1dlFJNU83SFhtcng4WFE2SFpkT0h5RXBKaHd3QlBrY25EcTBhYXpSRjA2eSs4Y3ZMSzdiK2IxNW1ISEJBODh3YUVUTEZkc2Fqa1Z0ZmMzY1BEcnh5Si9mNGNqT0RZVHMyWVJQdDE3MDdEZVlxNWtwSk1XRVkyMWphd3hXcXV0cUFRWFdOdGREWVhXMU5YVHRHY2lEejcvZDdHUGs1V1N3OGZOM0FYajRoWDl5K2Z3SlF2ZHR3ZHJXanNsM0xHdHhnajAxSVlxaS9Ldk12dHYwZmRMcmRad1AzVSsvNE5IR3loLyt2UWN3WXVKc0hEdmNXRFd2OHRKaTRpTE9taXpUYWpUa1pxVVNkbnlmeWZMQm95WmpZMnRIVWt3NDVhWEY2TFJhQURKVEVsQ3FWTGg1ZE1MR3pwNnMxQ3ZHWTN2YWxSaHFhNnFOKytqZzRrN2dZUE9xUkd0WHZkeHF3RG96SmI3Wjc2UkNvZVQxVHphMS9vUnZ3TkN4MHdrY05NSnMrZG1qdjVDVm1zamlQL3pKdUN3M080MWRQM3pHa2tmLzNHSTFGcDFPeDZvWHpZTTM2cm82OUhvZC8zN2hmcFBsbzZmTng4R3BBK2VPN1NGNDdEUmpHQXRnOHJ4bGFIVmFqdTM2RVo5dXZlZ1RaQmhyYm1ZS2tXZERtRGhuS1hhT1RuU3BEL1BwdEZwQ2R2L0VxVU03Q0Jnd2xFV1BQRyt5djdab0NDYm90QnFzckcwWU4zTWhQUUlIa1o0WWM5TmhMREFFUUgzOWU2T3lzaVloTWd5bHlncmZicjNNdHJ0MDVpaWR1M1NuazUvL1RUOVdYVzBOcVFuUjlCODZocWl3VUFDc3JhM3BPMlEwK1ZjemlUaHpCSGRQYnpKVEVrenVWMVpTU0hGK0xwN2VYZG9VeU5McXRCYXZHN1FhTlFXNTJUaTd1T0ZRZjE1UTExZVMvZUlmejFQYVFxdGxqYnFPaXJKUy92UG5CNXJkWnRhU1J3Z2FOZGw0dTB1UFFPNTc5ZzIyZlAwZVY2SXZFdEIvS0RNV3RSN0lTb29KSnowcHJ0WHRmazN0ZGY3MjZPU0R5a3BGVFZVVm1TbnhURjF3SDY0ZFBmSHk3VVpZeUY0U29zS3d0ckVsZE45V2svM1UxZGJRWjlCd2xxNzh5NjgydHBiWTJUc3dZZllTOW05WlM5UzU0d1NObXRUcWZRenRhL01aTVhFMkFKbko4ZmpYQjd0dWxGYXJRYU5Xa3hJWFFVVnBNVk1YM0djOG5pc1VDdU1mWmtTRmhhSlNXZUhqMzh1OFZiaEM4YXRXOTlMcjlZU2ZPb1NMdXljOStnNXEvUTV0TUdIT0VuUjZIU2YyYldYZnBqWE12Ly82KzFWVFZjR2VqVi9nMnRHTHV4NTh6bUpvM3FtREd5b3JLMnpzN09sbzc0Q05yUjAydHZaWTI5Z1NmdW9RQmJsWnpGcjZLTjBDK3VIZzZJeWRnOU5OVlFVVlF0dzRDV1FKSVlRUVFnZ2hoQkJDQ05GRVJYa3AwUmRPR204M250aHQvSi9YcFlWNUFIaDA5clhZQ2lvN0xkRVkwS21ycWFiYXlvcU0rb2ttTjQ5T2FEVHErZ2wzVXcwVHhIbFhNMUFxVmRqWTJwbFU0VGgzZERjQVAzLzdvY25FdWw2dkkvelVJYUxPaFZoOFh2MkN4eGlyMWVqMWVpNWZPSUZXcTJaZm81RE05SVVQa0pwd21lZ0xKN0d5dHFaWHZ5R01tYjdBdUQ1a3p5WnkwcE9ZYy9jSzQ3SnIyZW1rSjhXYVBWNVJRUzU2dmQ1c2dyM0IwUEV6VUZsWkc5ZGJXOXVZaGJ4VVZ0Wk1tYitjZ0FIQjdGajNNVDk4L0hjVy8rRlB4Z2xhVlJ0YmNGM0xUdWZIMWY5RVhWdkxzaWRld2JXaitlUjEvdFVNZmw3M0VSNmRmT25hTTdEWmZiMzAvZy9Ocmp1eGJ5c2hlemJ4NG4vV3Rkb2VyT0JhTnJtWnFZRGhzd0tRRkJkQmZtNFdBUE9XUDJaeDBtWEhkeCtURUhXZWxTK2JCOE9tTDd3K1lacVRrY3psODZIMEh6cldZcWlrdUNDWGE5bzBrL3MwYUtraXpLMWEvdVJyMk5hM25ybVdsVVptU2p6REpzd3kyeTRsTHBMS2lqSUdEaDl2WFBacnRRNHJLeWswQmkyYnFxdXRBYUNpckpqYVpxb3EyRGs0bWJUbVUxbFptVlNldTNqaUlBZTJmc3ZpUjErZzcrRG1XK3MwaEswYVhEcDlCSFdUWmNYNWhzcEoyV21KRnI5YjNRTDY0K25kaFpqdzA5ZVg5ZXBuRm56MDd0cURSLy95Ync3ditKN3p4L2VUbFpiSWlwZitqVmFyUWFscSt5U2RSMmMvUmt5Y1RVMTFGVVg1Vi9IczdJZTFqUzFoeC9hMGVSOE5uRnpjbWcxQ0FpVEZYdUxvcmgvSnY1cEp0NEIrVEx2ckFiTXFJbUJvL1ZkV1VraEdjaHdhZFozeGRmTHUwcDJsSzE5RXA5VnlMU2NEYnd0dDdkS3V4TkMxWnlCS2xRcnZMajFhSFhORHhUSnVJSWVyVWxreFkrR0REQmt6RmMvT2Z1aTBXdlp0V2tOSEx4OGVmKzBEbENvVmVyMk8vNzY2a2tFakp6SHR6dnNBdUpxUndwci92RVFmQzRHZEJzbHhrZno4elFkWVdkdHcvM052NHU3bHpjUzVTOUZxTlp3NnVKMkMzR3dXUFBBMHRzMjBqRHR6K0JkOC9RUG9FUmhFWW5RNENWRmhUTHZyQVRLU1lpa3V1RVpWUlRrZnZQS28yZjBhVjNXYWYvOVQyRHM0a1oyZWhMNys5Y2xJamtPaFZHSnRiWU5uWnorTzdUS3RnRk5YVzBObVNnSlhNMUpNbHZjTkdvbU5yUjJYVGg4eE9jOGtSSVdSRkJ0T1lOQkkzRDI5T2JGL3F6RWNGeHQraXZqNndKZTZybzZ1dmZwYURHUUI5QjA4aWxGVHIxZHlDajkxaUU2Ky9pYnRnTUZ3SFJCeDVpZ0JBNGJpWGwvaDhHWmErYmJHeWNYTll0VktlMGRuYk96c1RFSkJEZGNtSFR2NzR0blpyOWw5S2hRSzVqWUtjVFFJQzlsTFNXR2VXVkFtT3kyUjQzczIwM3ZnTUdZM090ZUQ0YndORUxwM001Mzl1aHNER05FWFRoSjVOb1JCSXljYXIxZnljakxZOWNOblhNMU1ZZGo0bWN4YzhvaFpBS0M4cElqVmJ6L1g3TmpoZXRENS9aZk53NXloKzdZeWFPU2tGb09lbG1qVWRTVEhSUmlyak1aRm5NV25hMCt6aW5ocFY2TEp6VXhGcVZTYUJOY2F4dFJTeUdYbEsrOFpnM0x4RWVmUWF0VEVYVHBMM0NYRFo5UEIwWm51Z1lQWS9QVXFsQ29WV3EyR2hRLy8wZGpLdEtRb24rOCsrQ3Q5aDR3bVlNQlE0MzdqSXM0YUg3KzJ1b3F5a2tMak5hdG5aeitMMXdaRitWZjU3Ty9QTW5MS1BFWlBOVzNocXE2cnhkbkZuZjdEYnJ6dFlXVjVLUmRQSERRZUIydXFxL2owemFlWXV1QStob3laeXJOdnJUWitUMFpPbnR2cS9xb3F5bTQ0a0hXN25yOGJLaEpHaFlXU21STFAwUEV6c0xXejUvTDVFeHpZK2kwRGhvM2p6Z2VmTWJuT0M5MjNoWlA3ZnphcEx0ZFllNDJ0cWR5c1ZOSVRZd2thT1JFN0J5ZUdqcHZPMlNPN0NObjlFLzJDUjdmYWxyUGhkNXZBd1NPcHFpaWo0Rm8ySTlyd2ZsdHk4ZVFoRG16NXhuaTdjVmpheHRhT2w5Ny9nYXFLTXE1RW5VZXIxZkQ1MjM4MDIwZkRkZ0JYTGw5QXE3bGVIYXFxdkpTNnVscmlMcDB4dTkrMStxcTBTYkVST0hlNFhxSFdyM3NmbkYydnQ0Q05qemhMUVc0MmcwWk9KRFA1ZW9peUtQOHFBUGxYTTV0dGtkbkJyYVBKNzNSWExsOHdWbXIwN3RLZGJyMzY0ZHU5dDhrZlJVU2VEYUc4dEppSmM1YVNrWHo5UEdocjc0aC9mWVZUcFZMSlhRK1pIa3ZMaWd2WThkMG41Ri9OWXN5MCtRU05uR1FTaUZYWDFYTDY4RTZHalovWkxtMlNoUkNXU1NCTENDR0VFRUlJSVlRUVFvZ21TZ3Z6Q0F2WmE3eXRiZFM2b3FRb24xTUh0Z1AxLytGdWJjM0JiZDhaMXp0MmNHSFMzTHNCMlBqNU8yWXQycjc3OEEwQVppeDZpSmlMcDR4QkhFdSsvcGZocitONzlnMHlWdXhLam9za1BTbVd3YU9uNE5IWnRGckNrUjNyOGUwV1FKK2c0UmIzNTlIcCtvUnRZdlJGS2txTGVmYXR6MDMrRXo3dFNqUWJQbjJiTWRNWDRPdmZtNjFyM2tlclVUTm0rZ0tPN056QXhaT0hXUHlIUDVsTVZxY254WnBNbmpUVjByckc3QjJkaklHc2ExbHBLSlJLdkh5NkFvWnFDeXRlWHNYcFF6c0lHRENNNUxnSW9HMFZzcEppTC9IenR4K0NIcFkvOVJwKzNYdWJiVk5TbE0vQmJkL2g2dTdGdlUrOTNtcExKVXVCQk1BWXNQdndkZlBKYjREaEUyY3pmdFlpd1BBZUhONXVHdTQ2dW5PRDhkK0JRU05hYlpmMlc3aDArZ2dIMjlnQ0NRelZUUDcwN3BwbTEzdDM3V0dzYUpTWkVzL2w4eWU0ODhGbnpiWUxQM21Jbkl6a0c1NW92eGtmLy9YSlpsdVhOVmo5VnZPaGdabExIakVHRSs1NS9HV1VLcFZ4QWxTbjAzSG15QzY4ZkxyU3E5K1FGaWRHOVhvOWo3MzZ2bkZDL3NqTzljMjJlWXk1ZUlxWWk2ZGFISFBqOFRVRXNtTER6eEFZTkFLbFNvV1Z0VFd6bHZ5QkhvRkJ4bGFGV3EzbWhpcGtOY2hLaVdmajUrK3k4dVZWdDFSSnBqbmIxMzFFOUlXVGVQbDA1WjdIWHpZSktEUVZmdW9RbWNueGFEVWF0RnFOTWZ4enp4T3YwR2ZRQ000ZS9ZVXpoM2Z4OEovK1FlZEdvYXlzbEFUTzE0ZTNaaTUrdUUzamFnZ2MzVXc0eDhYTmczMmIxK0xwN1VkMldpTExuM3JkR09TOEhIYUN5dkpTaXZKeTBPdjFLQlFLVHV6ZmlwT0xtekVVMDFodFRUVkhkMjdnd29rRGRQTDFaK25LRjAwbWZhZk1YNDZqVXdjT2JmK2VyLy8xSXJPV1BFS3Yvc0VtKzBoTGpDRWxQcEw3bjNzVGdKTUhmMGFyVm1OdFk4T3hYelppNytqRTFBWDNYZC8rU2pUUkYwNHlkOWxLazFDQlJ5ZGZvaStjNU5UQjdjWmxpWmN2a2hJWGlZT2pNOCs4dGRvczJQcmVTdzh6YU1URVpxdm9MRm54SW1BSUZyejcvTDFNdS9OK2s5ZGh6UFFGNU9WazhPVTdMN0IwNVV2MDdCc0V3SVpQLzlIQ093Q09IVnhOemdrYlBuMGJGM2RQcy9ORVNXRWVzZUduNlRka2xNVnpTSHNxTHkwMmExdFhVcGlIcHE3T3BHVnVYazQ2QURscGlaU1hYRzh4YTJOamE5SnVVcUZRTU1CQ0ZidTRpTE5VVlpTWnJEdDU0R2ZDUXZiU2Q4aG83bnpnbVp1dW9ISWhkRDhIZi80ZXBWTEpndnVmWnRESWlSYTMwK3QxeG9wQVhab0pRdWVrSnhNYmZwb1JrK1pZYkZucjVXTzV5bVpMa21JajZxdk45YVc2c29MMHhCaXpvQkxBc2QwLzBjSE5neEdUWnBzc1QwMjRUSEpzQktPbnpzZmExbkpZeGQ3eCtuVkVXTWhlUmsyNWcybDNYUTkxNlhRNk5xNytKN1hWVmF4ODVUMTJmdjhwUDN6OEpuZXZmSW1hbWlxMnJYa2ZqODUrM1BuQTB5YkhsMTAvZkdZTUdvRWhrTFI5M1VlQTRYdHdNOGRmajg2K1RKeHp2ZTFvVlVVWlZ6TlRqZDhqTUJ4ak1wSmlUWTY5ZVRrWlhEeHhzTkdlOUZSWFZoaUR4QXFGd25DN3JvYm1OQTFFM2FqYjlmemRuS1NZY0R3Nyt6RjAzQXl5MDVLTXl3dHlzemkrWnpQREo4NUNxVklaV29wM2NEVWV4My9Oc1dVa3gzTncyenA2OWgxc3FKeWtVakY2K2dMMmJWcERXTWhleHM2NHE4WG5sSm1TUU9jdTNYSHQ2RVZDVkJnS2hZSStneXovTHRKV014WSthSEl0SGhWMm5KeDB3K3NWZG53ZldxMkcrZmM5aFoyRGFXV3dVd2QzVUhqdGVtdkgzVDkrWWJFU1lrdlZXSnYrM3JKMDVZdjBjVFVFb1hVNkhjZjNiRGFNNmR4eG9zNGRON3QvUzlmTW82YmNZZktIRUZ2WGZtQVNHQU1zL3BFTHdQRzltMDF1ZTNmcHdhTXYvZHRzTzcxZVQ4U1pveHplL2dNZDNEcnl5SXZ2bUlYWDg2OW04dk8zSDVLWFkvampuNGJmVFlRUTdVOENXVUlJSVlRUVFnZ2hoQkJDTk5GU3k4S3FpakxDVHgxaStzSUg4UFRwUXIraFk0emJaYWRlSWZWOGxER1E5ZGlySDZEWGFTbk11OHI2VDk2aVo5OGc1aTEvSEREOFZYUDNQZ05OSnRVQUxwOC93WVhRL1FBOCtQemJLSlZLWThzUHJVYk5vWisvdzkzTG03bjNyRFNyd0hSa3h3WTYrZmxibkZSc0ttVFBKb2FNbVlxdG5iMUpDelFySzJzQ0I0OWl5dnpsS0JSSzduendHWGIrOENublEvZWoxK3Q1NExrM3pTcUhESjh3aTJIanpBTUNINy94QkIzY1BIam8rYmVwS0MvaG85Y2ZaL3pzeFV5WTFVekx1VVlUamdlMmZVdG1TZ0tqcHN4ai9LekYyTmphWWVmZ3lKUUY5d0tHMWtWZ3FEVFRrc2l6SWZ6MnRZbTBBQUFnQUVsRVFWU3lZVFhPTHU2TW03a1FnS3pVS3liYmFEVnFkdi80SlZXVjVTeTQveWxLaXZJcEtjbzNydmZwMXN0c1VucnVzcFVXSHk4Mi9BelJGMDR5NSs0VktKVG1BUTEzVDIvanY0ZU9tOEhBWVlicVQ0a3g0ZXorOFF2dWUrWU5ZNldUMnlHTUJZYVdVM1cxTmR6LzdOOWFEZXBFbkQxcXJQN1JuRXRuam5KeS96YmdlcFdScGkyendCQzgwT3YxSnVzVy9lRlA5T28zNUVhZlFwdjA2aDlNOEZqek5wemhwd3p0OGU1NjZEbVQxbkVBRmFVbFptMFl2M24vMVdaRFZQLzYwMzBXbHpjMWIvbmpEQmt6bFQrOXU5YXM4c2VsTTBmWis5TlgzUFA0Sy9Uc0c4Uyt6V3NJUDNXWTF6NzZxZG45TlFRWDB4TmoyUGJOQjNqNWRHWE9QU3ZvMHNNUWdHaGNsVXFuMVRaYjJhRk5iaUtZVkZ0VHhlNGZ2elJaNXRuWmp3bHpycmYyekU1THBQL1FzZHoxMExNb0ZFcXkweEk1dlAxN1krdStjOGYyb0ZBb0dERnBEc3VmZk0yNDdOVEI3V1lCd2VFVFpoRjFMcFN0MzN6QUU2OTlnTXJLbXJyYUduYXUvNHhPZnY1TXZtT1pjZHZMNTBQWisxUHpyVFliS3NPYzNQOHpadzd2YW5hN2hpQlNnOEs4SExaOC9SNEZ1Vm5jOC9qTEprRzJ0Q3ZSN04reWxtNEIvVW03RXNQdUg3OWc5dEpIbVgvLzA1UVc1cGxVSzlIcjljUmRPc1BoSGVzcExjcG55SmlwekZ6OHNNV0tKaU9uek1PanN4ODd2ditFalorL1M1OUJ3NWt3ZTRreGxIYnNsNDBFREFqR1A2QS82WWt4WktVa2NQK3pmK05DNkFIeWNqSndkZmMwcVdLb1Z0Y1JmZUVrZzBkTk1Uc2ZqWnU1a0hFekZ4b0RWRlB2dks5TkZYSnVoRTZubzdxeUhBQmJPd2VxNnYvZE9BZ0RXRHdXTi9iSjM1NmlxcUlNTUZUVU9YbmdaODRlK2NWa200YnFXenUrLzRSZDZ3M3ZZK2N1M1hud2oyL2QraE5wSWlVdWtsM3JQN080YnNPbjVxMHFHOGJUb0tPWEQwKytZUWpvMUZSWEFaYXJCK20wV3ZSNlBUWFZsV2pVYXZaditZYTRTMmNZT0h3OE14Yy9na1pUaDBaVGYzMmdzbXExU2s1ajdsN2UrSFVQNEk3bFQrQldYMUZNcjljVEZyS1h3YU1ubTdVYTlPOHowQmlLYVNvMi9EU3g0YWNaTUh4OGk1WEFia1JWUlJsOUJnM0h0M3R2Q3E1bUVqQmdLQUVEVFVPZWw4K0hrcFdTWURGUXBxbXJJemsyZ21FVFpyYmFNalVoNmp6NXVaa3NYdkZuNC9XV1FxRkFvVlRoNE5TQnBTdGVwS09YRDh1ZmZKVk5YLzJIdGF0ZVJxMVdNM0Q0ZUl2WGVrKy8rYWt4Q1ByOVIyL2k2dUhGL0h1ZkJNRDZKb0pOWFhvRzR1YlIyWGc3SXltT245ZDlTRlZGT1UvKzlVTmpJT2pjc2QzR3lta3psenlDcTdzbk5yWjIrUGNlZ0xPRnFtNE5kbS84Z3ZpSWM4MnVieHlJdWxtMzIvbDcwSWdKSFB6NWV3Q0s4Z3pob01QYnYwZXBzbUxJMkdsY1BISFErQWNhVFowL3ZwL3p4dzIvQjR5Y1BOY1lVbTNQYXdzd1ZLY3JMeXUyV0NrU1lQQ29LY1NHbjhHai9qdW4wK25Zcy9GTDdCMmNUSUtGWUFqaWo1eGtPTDdYMWRZeWZPTHNWb05wcmVrN1pCUWQzRHlNdDNNeWtzbEpUNkttcW9Meklmc0lIRHpTWWp2RmlEUEhLS212WUF5dzR1VlY2SFZhNCsydGF6K2dycWFhNVUrOVpuYmZ5TE1oaE96WnhJTi9mQXZYanA3RzVZMi80MmVQL0VKK2JoYmpaeTJpUjJDUXlmMVRFcUk0c1c4ck14WTkxR3lGemFhVlhwOTQvYjhXQTRVNm5ZN1AzLzRqQTRhTlkrTGNwV2JyQVl2WGFobEpjUno3NVVldVpXY3djZTVTaGsrWVpUeUdhTlIxVkZXVUVSZHhqcU83Tm1Cbjc4ZzlqNzlDd0lCZ3MvMElJZHFQQkxLRUVFSUlJWVFRUWdnaGhHZ2lKZjZ5U1FoRWI2RVZ5cEF4MDdDMXMrZVRONTVreHVLSDZETm9CSmVzYlV3cVhqVk1VRjJ1YnlWalpXMWpNcm5RVVAycFFWMXREZkdSNTFBb0ZPajFldno4QTB3bTRrTDNiU1gvYWliTG5uaWwxWFo0cmVuZVp5RFJGMDZhVkFKYjhNQXpEQm94QWU5dVBibWFtVXB5ekNYaUlzK2gwMnJSNmJSVVYxWndlUHYzOUIweW11NkJnK2pvNVlOU3FUUk1MRFlaajE2dm82S3MxQkJtVXFsUTFsZFBVU2dVSm1QWGFiV2NQNzZQNEhIVFRTWjdsNjU4aVNNN2Z1RDBvWjNFaHAvaGp2dWVOTGJsQUtpcnIwVFZYTnV0QmdFRGh6Smt6RlJHVDV2UFozODNyOExVMUxadi9tdTI3TVZWNjR5aHVBYk50UXpMeTg0QURBR1gxdDRqRzFzN1kxVUl1L29XZmc2T3poYmJWZDBPWER0NnRSclVzWGR3Ym5VL1BRSUhHU2ZWNHlQRGlEeDd6S3pOQ2hqQ05NVUZ1Y3hhY3IxQ1ZsdGF5TjBzMTQ1ZUZ0L1hsUGpMQUFRTUdHcjJlV3RvVDlQWS9QdWVNbFk3cUt1dFljL0dyL0R0SG1DY2NDNHJLZUxLNVFzRURBakdwZEh4b0RIditrb0dscXJUVkphVkFOREIxYjMrTTJZSW16VDl2S1hFUjJGdFkyTU1YWUdobmVHOVQ3L09uaCsvWk4wSGYyWDR4RmxNbVgrdlNYVVNkVjF0cXdFRFN4cUNTVGRUVVVldnh4aUlBY2pMVHFlcW9veWkvS3NrUkowSG9LYTZrb3F5RXM3V3QyejE2ZGFMcTVtcDZIUTZEbXo5bGd1aCsrblZid2pESjg2MldLMnFyTGpBNVBqY2Q4Z29hcW9ydVhMNUFtRDRMQmJuWDJQNndnZElqcjBFR0lLekhwMzhHRFpoWnJOakx5bk1KemI4TkQ3ZGV0R2xaNTltdDJ0OGZJczRjNVFEVzcvRnhzNmUrNTU1QS8vZUF3QkQrUGZVb1IyY1A3NmZycjM2Y3ZkakwzRTFJNW5OWDYwaUp6MkppWFB2TnFrNmtod1h5WkdkNjdtV2xVWUhOdzk2OWcyaVl5Y2ZMcHc0MFB5TERRU05uRVJDMUhualQ3ZUEva3ljY3pkWktRazRPSFhnNHplZXBLYXFrb0FCd1hoMDltUHpWK1l0MEc1V1lWNE95WEdSWnN1MUdnMjVXYWtXMjNEMkhqRFVHQXFwcVRLMEhidDQ2dit4ZDU4QlVaMXBIOGF2bWFIM2pvQ0NJZ2hpUVZGc1dMQjNqY1pZb2pFeHhmVGVONXV5eVNhYnVwdmVZelJxRW5zWHUyQ2xXU2dxS0NJQ2dpSWduV0hxKzJHWUk4TU1SV1BLN3Z2OHZpUnoycHdwcDhqem4vdmV6ZjZ0dnhBOVlpSVh6NTJtdXJLY2psME03Nyt4cFNBWXdsakc4RXBMSnM5N1VBcktyRnZ5YjhJakI5S2puMm43dHJxYUtyYXMvSXFCc1pPbDZsUE5yd3UzMmlPdmZZSjFZekIzNjg5Zm85VnFtWDdYOVJaNVp6T1BFYmZxZXg3Kys4ZllORlpwMnJmNUY2bUtETUNYYno1aHNUcE1VeDg4YjFxVkxDUGxJQmtwQjAybU5RMkd0RWR3ZUtSSldFR3YxN0Y1eFZla0o4VmpaKzlvTVVqUkV1UDVTZFdrZmJST3E2WGdRalpCSVJIdDNrNVRVVEZqaUlvWkEwREg0REJtTDM3QlpINXRkU1U3VmkraFk1ZHU5Qm93ek5JbTJzMDNJQWdQYno4K2UrMFJhWnE3bHkrUHZmRTVNKzU1a3ByS2E1dytmcFRzOUdSS0xobXFudWwxV3M1bXBDS1hLd2p2TTVDQW9LNVN0YUNtVlUzbENnVldWdGEvNmI3QldLRlNyOWR6Wk04bTRyZjhncjJqTS9NZmZjV2t5dDZ3Q2JOd2NISmg3OFlWZlB2T3M0eWFkaWY5aG8zbnJpZGViL001T2dhSE1YcmFmTFBwSzc5b3ZZSmRlLzNWcnQ4Nm5VNnFjbWRzYjE1NnVSQ1pYRUdYc0Y1TW5mOXdpOEYrbzIvZWVlNTMyVGVqMHllT3NtdmRVaGEvL0tIRlphMnNyVm5ZV0MwUkROZjJtc3ByWktZZVpPREl5U1l0L0l4dGRRRjZSUTh6YVRWOXF4M2F0UkZWUTczMDQ1Zm05SHFkU1Z1KzVtRkJLMnNiTkJxMXliL0hqR3diSy9BNXVicFpuSC8xY2lFSjIxZlRvVk1YaGsrYWJYYS9ZL3d4aDdkZkp3SkR1cmZyOVJqYm1qWm5yTTVzYSs5ZzhtT08xbXo5K1d0T0hOa0xnRy9IenB3K2NaUVRSL2FpcksrbHZyYkdwSXBhNzRHeGpKMjVFQWZIdHUvYkJVSDRiVVFnU3hBRVFSQUVRUkFFUVJBRVFSQ2FVQ2dVQklaME4vbjFkMzF0RGF1K2VjL2lJSDlEUXowNnJkWnNlbE1aamUwc3lrcUsrUGJkNTVsMTd6TjQrSmovY1QxcC96YnFxaXVKaUJwaXNSVlozeUdqc2JOM01Hc3pkVFBHemxoSWo2Z2hiRmoyS1FGQm9mUWRNZ3BQM3dEV2Z2OFI1MDRkUTZNMkRQcjRCUVl6SUhZUzVWY3ZFOVk3bXVUOTI5aTU5a2ZBRURBd1ZtTnBycks4RkwxZTErS2drTkdCSFdzNUdMY1d2VjdQb05GVHBlbDI5ZzVNbnZjZ0VWRkQyTFQ4YzVaLzhnWmpibHZBNERIVEFVTjFDdU0rdE1iQjBabko4eDVFV1c4WXhJOFpleHQ5aG94cTEzdDA4c2crRHUvZWFETHRpemVmb0tieVdvdnJHQ3MrZmZCQzZ3UFhZMmN1SkNwbWJLdkw2TFRhM3h5OHU1VStlLzNSdGhlQ05sc1B1YnA3U2NHcXNzYktFVTByTkJsbG5VeWl0cnJTNHJ5L3NxYjd1MlBORCtqMU9pYk92bDhLWU9abXBiTnIzVklHanB4OFU2L05XUG5CMG1DaFVVM2xOVFl1K3hRd1ZGTnArcGtFaDBleStHOGZzWHY5TWxJU2RwQno2Z1NMbm4xYkd1UlhxeHB1cUJLT2tYSHdVR0YxNDhNT2R2WU9Kb1A2UDd6L0VpN3VYbHk3ZW9Xay9kc0FVTmJWVVp4L1hocEVuLy9ZcTZoVkRhejgvQzN5em1ZeVpPejB4c3ArbHFzaFhicVlZMVpKQ0F5dE1ZMnNiV3lJMzNxOTBwaVBmeUNMbm4wYnY4Q1dnNEFuanV6bDlQRWpPRGk1bUxUenMwU3RhbUREMGsvSlRrK21jN2VlekZ6MEZJN09ycVFuSCtETWlhUGtuRDZCdFkwdEk2Zk9aZkNZNmNqbGNqcDM2OG45TDc3TDFwKy9ZYzEzSCtEbTZVTzNYdjNwUDN3OHBaY0xLYnRTeExDSnN4Z3laanBmdnZXa1dSdGNaWDBkQ2l0cnJLMU53NVFqcHN3bE1EaWMvVnQrUWExVzBhbHJONkppeHVMbzdFTGx0Vkl5VXc0eVpzWkNFdmR0UmFOVzBibGJUMHFLOGpsejRxaTBqU3VGZVFCU2tOZ291SHVrV1FVa284c0ZGNlFXa3MwVjUrZFNuSjlyTnQzTnc1djBwQVRPWnFaeXVlQUNZQWpuR0tzTTlvaUtZY3ZLTDBsUGlzZld6Z0c5N25xSVdxR3dva0ZWMTlySFFuQjRiK24vNVhJRkhqNStac2VtOGJqekN3eit3ODVKVGk3dVVvaWt2cTRXVHg5L2srTmVxOUVnVnloTTJoYzNQM2JuUFBpaWRGMXFycXFpakFQYjExQldVa1JvenlnR3hFNXVNWFRyNHU2SlJxMUMweGdJMGV0QnExVkwxMWJqUUg5RGZaMDB6ZGJPQVpsTWhrNm5ZL1B5TDhoSU9jRHdTWGRZREdQbFpXZVl0ZTJ5c2JXbjM5Q3hVaENwYVdqejlJbWpiRmo2Q2RNV1BFTGtvSkVXOS9tM2NIQnlZY1RrMlhTTjZHUFNqdk5tdUhuNnNPRHgxemh4WkMvN3QvekNnc2RmdzhiV2pyeXptV3hlOFFXVjVhV0FJU2d5SUhZaUpaZnlDZWdjU2tWWkNlbko4UncvYkRoSHVYbDRNLyt4VnkzZVB4cmQ3SDNENWNJTHhLMytnY0xjYklMRGV6UDlyc2ZNUWw0eW1Zeit3OGJUTlR5U2pjcy9KMjcxRDV3NW1jVFVCWS9nNXVIZHdwWU43QjBjTFFaVWJyWWw1dS9sVmw2L2pXR21sWisvUlVYNVZlWSsvRGZwZUM3T3o2VzZzcnkxMWMyT2gxdDliMUZ3UGdzN2UwZDgvQU5iYkpIWDNMQUp0NU56K2dTSGQyOHdDY3Yva1laUG5FVlFTSGZLcnhaVFcxMHBCWnFORE1mQXJZOC9LT3ZyV1BQdEI0Q2VhZk1mK2YyL3U0MC9CcExSL3FxandlR1JYTW83aDZ1SEZ3NU9yamc1dStMZzdJSkNZYzJKbzN1NVVwaUhWNGNBSnM1NWdNRGdjSFM2MXYvOUtnakNyU0VDV1lJZ0NJSWdDSUlnQ0lJZ0NJTFFTRmxmWnhJS01uTHo4T2FwZjM0TllOSUdBMEN2MHlOcnBZMWIzdGxNeXE0VzQrYnBnNk9USy9WMU5TejcrRFhtUC9hcVNZV3NxOFVGSE5xNW5yNURSdU5vb2MySFZDbEdKdVBvM3BiYVl1bTVVcGpYeW56RFlMT3hiWlIvVUFpMnR2YTRlbmdSMUZoOXlxdERBTG5aNmZTSWlpR2kzeEM2ZHU5RHlnRkQrNVI1RDc5TVZNd1lpdkxQazUyV1RONjVVOUo2elpWZXVRUWd0U3F5SkNzdG1ZTnhhK25ZcFJzRFlpZFpYS1pMV0M4ZWZQa2p0cS82bHM1aHZhVHBEWTJWTW02MFBZKzlrN1BaTDgwL2UrMFJRbnIyWStMcys4eVdiVzdxblE5TEE5Sy9oWmV2djhYcFpTVkZaS1VuYy9yWUVVWk1ua05FMU9CMmJlL3E1VUtXZlBDeXlUUmp4YUt0UDM5TjNDcnpsbXRxbFFxOVhtZldMckJ2ekJqR3pieGJldXp1N1V0NG40R012LzJlTmxzV25zMU1KZmRNZXVzN2F5RXcwMUxMUWsvZkFMUHAveTB1NVowajljQk9Cc1JPTXF1RzkxdVVYcm1FbllPVFdWczJJNDFhemVydlBxQzJ1cEs1RDcxa01TQm5hMmZQbERzZm9tdEVIODZmUG1sU2NhVkJXUzlWMjdrUnhrREdyV2kxV1ZaU1RMZGUvZWthMFllbi9tbG9aZmo1RzQ4UjFuc0FZMmN1Ykh3K05YSzVuS0tMT2N5Ni8xbTY5eGxrY1Z0YXJaYlVnenZSYWpTOCtORnlrM2xuTTFMSk8zZUs0Uk5tWWVkd2M5V09pdlBQQTVCLy9qUmFyYWJWTnFyV05yWllXVnN6ZFB4TVlxZk1rWUllZXIyT21zcHJqTG50TGlJSHhacFZYdkx3OW1QaGsyOXcva3dheHc3dUpEczloV0VUWnpFZ2RwS2hyWk9ib1FXUzhiMXE2cTNIN21EdzZLa21iUmlibXZmSTM5QnExTWpsQ2liUFc0eGVyK09IOTE4bWVzUkV2SHdENkRmVUVOS3FLTHZhR0NDNUhtb3pCbjIyclB6S1pKdjN2L2llV1NCTG96YTBlTE56Y0RMN0hKcFMxdFZ3NW1RU1hjSjZtVlRuT2JSelBRcUZGU01tenlGKzY2OE1IajJOZnNPdXQ4cWRkZjl6ZlBycVF6UW82L2o2N2FlWk5IY3hZYjJqc2JXemx3SXZ4dzd0cHJxeTNLU3lpcVg4WG1zdEMvOE1lcjJlaXJJU3VqUzVCb0loVU9YYVJoQ21lWXRoNDNxSmU3ZHc3TkF1UEgwRHVPdUoxODFDRFpZa2JGL05nZTFycE1kTlc2c1pmZnZ1ODlML1AvdnVEOGhrY2phditJS3pHYW1NbmJIUTdCN0xlSjNLT1gyU0M5a1owblNOV29XTHV4ZjlobzZWZ2tFMWpkVUJBWkwyYmNYVzNvSHdQZ1BiM08rYmtaNmNnRmFya1Nyb05WZHdJUnVBMUFNN3NXN2xmQmtVMmdQL3dLNDRPcnRLMTRHZ2tBamtDZ1VOeWpycWFxcnhDd3ltUjlRUWVrWVB4OW5WblE5ZlhFVEhMdDJZZHRlampKdDFEOW5wS2VTZVNhT3VwdHBpR0V1alVYUG1aQ0tuVWc5VFVWN0MvUys4MSs3WHFheXZKV0hyS2xJTzdFUmhwV0RzaklVTUhEV2x4V0FyR083cjduN3FUUTdFcmVIUWpuVjgrNi9ubU5JWW9HK0pScTIyR0dadjY3aXFyNjJodnE3YWJMcWJwKy92R29pNVZkZnZtcW9LOHM1bUFuRCs5QW1DdTBkaVorOUkwdjV0WktjbnQ3cHU4NWJtdDNyZkNuS3o2TlExdk5YUHVybU93V0VFaGZiZytPRzl4SXliMldxcnl0K0xqYTBkWFNQNnN1U0RsNlh2ZTlOcmhVYWorVzF0bDF1ZzAycFFxeHFZTk9jQnFiM3diNkhWYXJoMDRWeXI4OEZRclM4LzUweUx5eW1zcktUemZFVFVZSk4vTitoME9rNGUzVWY4MWwvUjZiU012K05lK2c4ZGgxeWhZT095VHlrcktXYk80aGYrc3BWNUJlRi9oUWhrQ1lJZ0NJSWdDSUlnQ0lJZ0NFS2o5VXYrYmJHVlVsUHpIdm1ieVdPVlN0bHFlQ0ZoKzJxNjlleEhkZVUxN0J3Y21ibm9LWmIrNTFXV2YvSUdkei85Rmw0ZEF0Q28xV3hZOWlrMk5yWU1uelNiWTRkMm1XMm45UElsazRGUTZma2JsRkxMR21zYlc2NWN5cVB3d2xsQWI3SEtqYldOclJUSXNtVFE2R2tFZEE2bHJxYWEycXBLMHBNU0tNckxBZlNrSmNaTHkzbDQreEU1S0xiRk5ockdsa20rQVVFVzUxODhkNHFOeXo3RnhkMkwyKzk3cHRXS0R2YU9UdHgrN3pNbTA1UjFOZExyK2EwYUd1cE4ybmkweGxqaG9iSzhsTnFhMXR0QVdkSWhvTFBaYXkwcktTTG45RW5BMERKUnJsQVFIQjZKWnl0Vk1KcXp0M2MwcTdoVlUzV056TlJEQklmM3d0UEhQTmlVblpGQ1hYVVZmWWVNTnBrZUdHSm9jWGZsMGtYS0d5dFk5ZXdYWTFaNXgrSitPRGpSbzk4UXFZcE9TSThvNlROU3F3MXRKaTBGVnU1NDRIbXphVWYzYkc2emdzUmZsVTZyWmV2UFgrUGc1TUx3aVhmY3N1MXF0UnF1WE1vam9ITzNGcDkzL1k4ZmN5bnZIQ01tenlhMFo3OVd0OWU5enlDVElKTkdyVWFqVnQzVWNXVU1TZHJZM0ZoSXNybmlnbHdhbEhWMDZCVE01WUlMWEdsczRhVnFVSEwxY29GMEhncnZNd0J2LzBCQ0l2cWFoYkV1WkdlUWMvb0VXU2VUVU5iVnNIL3pMMFRIVGpSWlJ0V2dKRzcxRDNqNitHRnJiN21hVTF2MGVoMW5NMUx4NnhSTWNVRXVPYWVPdDlqTzFHakdQVThpazhrNGZuZzN1OWYvWkRJdmZ1dXZKaFc2bWpOVzdOTHJkVktZeXhqRytpMFVUUWF2RS9kdHBicXluT0dUWmdPR2RrcURSMDhqYnZVUHVIbDQ4L2liMXdOWnlRbHg3Rnl6aE9mZlgycDJYbE0xS0NtNm1FUGV1Vk1BN0d1c2loVTVLSmF1M1NOcFNWVkZPVnQvL3ByWmk1ODNHV1JmK09RYmhsWlRhcFhGOStqUXp2WG9kRHFtTFhpVWhPMnJXZjN0Kzl6MXhPczRPTGxRVTJVSWdoVG5uK2RTM2prcGtLVlJxMUFvekFmdWUvYUxvZGVBRVNiVGFxc3IyTGpzc3hiMysvZFVkREdIdXBvcWpoL2VUWEQzU0tsOWIrNlpOR1RJVURVbzI2eE1DSVpqS3lWaEI1a3BCNlhCL3JycVNqYitaUGwxRFl5ZEpGV2xCT2dSRlVPSHhpREN1aC8rUTFoa05EMzdEd1VnUHllTHhIMWJtRHh2c1JUd0xDNjR3SmFWWDZLc3EyWG1vcWZNMmtDQ29hSVd3SlI1RDlKNzRQWDNmTzBQLzZiMGNpRUFMcTRleUdReUtxOFpnblY1WnpNcHlqL1BpRW16VzZ6RTlsc2RQN1Nia3FKOGsybGFqUWF0VmlPOTF6YTJkaHpldlJHTldvV1Z0YlhGd0hMc0ZBWCtUZHJFTldWcjU4QjlMN3piZUk5bCtEeU56M081OElMSlBWZDQ1QUM2OTcwZXROQ29WZVNjUGtsdGRTVlhpd3M0Zi9va2JoN2U5TDZCVnBERzUweE9pQ093YXpqQjNmdmc2dUZGMXNuRWRxM3I2eC9JMkpsM2Myam5lbElQN3FKN1g4dWhXRENjay8velN1c3QraXhKM0xlRlF6dlhtMDEvK3UxdmY3Y1F5YTI4Zmg4L3RGc0tIZTVjK3lPZXZnSE1mL1FWYnJ2NzhUYlhiZHJpOGxidlczbEpNVFZWRlFTMXM2MWVVekZqYitQbkw5OG1PWDVibTFVaGY0dFBYbjNZYkpyeDJKUEw1ZHgrM3pOOC85NExyUHJtUFJZOSs3WTBUNi9UM2xTbHpyWTRPTGx3Ny9QL3d0Yk8zdVRZYktxd01haVpleWFONmdyTDk2KzlCNDVBSnBOUlgxUE5zbzlmYS9ONXo1eE01RXdyeDZTOW94UFB2ZmVqeGZYaXQveEtWVVVaL1llUEoyYmNESk93ZDkrWU1heis1ajJXZlBRMzVpeCs4WmFFekFSQnNFd0VzZ1JCRUFSQkVBUkJFQVJCRUFTaDBaUTdIMExWMENBOVBwbTRuNXhUeDVsMTM3UFN0QWJsOWRaSFZkZEswV20xT0RxYlY3UUNRd1dvL0p3ejNQM1VtK3paYUtnSTR1VHF6b0xIWCtQd3JvM1NZUFAyVmQ5eHBUQ1AyWXRmd01sQ2RTd3d0Q3BwWGxWRW8xYnpyNmZ2SkdiY0RKT0tIejkvOFU5cXFpdFovTklITGI3V0pSLytqZktyeFRUVTEzSDFjcUVVQXB2LzZLdGtwNmVZL0JwYldWK0xYcS9uOEs0Tkp0c1lOWDEraTRHc3ZMT1p5QlVLL0N3TVJPYWR6V1RWTisraFVGZ3g3K0dYVFFJRkdyV2FqMTY2dDhYOWxwWnJyRkwxOVQrZmJ2SFgvWU5HVFdYRTVObHRiZ3U0b1FvQkFFbjd0MHF0MUc3RXMrLytnSU9UQ3dCcGlmdEozTGZWWk5CM3hLVFo5Qjh4QVFkSDgrcGNyWEZ5ZFpjcUJ4bmxuYzBrTS9VUWZZZU1JYXgzdE5rNjEwb3ZjMFdiWjdhZVVYcFNBa243dDk3VW9LZGFwVUpaVjhPVGIzMGxoWHNhbFBYSVpES1Q0TURBa1ZPSUhqN0JZbFdsTG1FOStTT0wwaHcvdkp2MEpQTkJOdU4zN1dNTGc4a3RWZmNvdjNwWitsdy9mTEg1OTltd3p1cHYzd2NMcldoaXA4eGg2UGlaRnJkYmtKdU5ScTJtWXhmelFKWkdyV0w5ajUrUW5aNU0zeUdqelFackU3YXRKbkhmRnJQMUxNbElQc0NaRXkwUEFENzc3aEtzbXJYQXE2dXBRaTZYMzNTNHlTZzlLUUZiZXdlQ3czdHhlUGRHanU0eFZQeFROU2k1a0oxQndma3N3QkNPN0JMV2k3TVpxWXlhZHFmSk5qWXQveHgxZ3hJWGR5OGNuRng0K3UxdlNVdUtONm5FcHROcDBhalYxRlpYOHY1emxvK0IwSjc5bUxub3FSYjM5Y3lKSktvcnJ6SDZ0Z1VjTzdpYkk3czN0Um5JTXA1ck5Cb05xZ1lsRTJmZmgzVTdRbXdwQitKUU53WkhtN2RRUzA4K1FIMnRlUlVabzZLTE9TMmVyOEo2UjB2WG9xTDg4K3pmOGl1M0xYd01hMnRycnBWZW9hNm15bUtWcGJic1dQT0R5YUIxYU05K0RCbzFCUmQzVDQ0ZE5BOGRHMVUzaHFmT256NUpUYVdoSWxLUC9rT3hhL3hlR1lORXNpYlZjVTRmUDBycWdSMUVEb29sY2xBc1laSFJIRCswaDg3ZGVuS3Q5QXExMVpWVVZaUlJmclVZajhhcWpYcTluZ1psdmRSQ3pPalpkNWNnbDhzdGhvUjdSTVdZUE84ZjVkU3h3OWphMlJNY0hzbkt6OTlpMHB3SENBcU5vS1FvSDdsQ3djOWZ2TTNjaDE2eVdPV3RycmFhMDhlUGtKWVlMd1dsaDR5ZGpyZGY2NVYxdHF6OEVtVzlhYXRIcnc0QmVIVUlRS3MxQkpNNmR1NG1mZC9WalcyRWc4TWpjZlAwSVNWaEJ6dlhMc0hEMjQ5NUQ3MXNNdGl2MWFpbEVLQktaYWdDNU5Dc0lxVmExWEE5ZktGUTRPYmxTOW1WUzJpMUduYXNXWUtUaTV2RmlxYTN5cUpuM3phYnRtL1RTZzd2M21nU1FDeThjSllmUDNxRm1ZdWVhdkhZejBwTFp1dlBYNkhUR29JNS8vN2IvWUNoQW1qTXVCbG05MVpxbFlyOG5ETmNMUzZVcGptN2VkQzk3MkJxcWlyWXVYWUpPYWRPU0JXVXZQMDZNV251WWpvRmg5M3d2VXhFMUJEY3ZUcmc3ZGVSZnowOS80YldCY04zNllHWDNzZkt5cnJWMW80Qm5VT0puVExYYlBxcWI5NXRkZnM5K2wwUEFUWmxiR05wOUZlOGZxc2FsS1FlM0lsM2g0NWN2VnpJakh1ZTVPY3YzbWJIbWg4SkNvMncrTnhOV2FxUWRhdjI3VnptTVFDVHlyUHRGZHc5RWc4ZlA0NGYyazNNdUpuU3VmbFdHemZ6YnBQUE9UMDVRVHFIZ1NFc1BHbnVZdGIvK0RGeHEzOWcrbDJHdHRvYWpVYTZwenh6TXBIU0pzY1JHQ29kYXpWcURzYXROWHZPUzQzYlR6MndFL3RtMzdGQm82Zmk3T3BPMWJWU05xLzRvdFY5YjYxU2NhL29ZY2dVQ3V5ZG5DMmVaNlRYbXhUUHNVTzdVU2lzdU9PQjU3QnY0ZDhGVFgva1VGRlcwbGhKY3hjbFJmbjA2RGVFYVhjOWlyV05MV1ZYaWxDckdtaFExcU5XTmFCcXFLZGI3MmpTa3hKWTl2SHJ6Rjc4ZkxzcUpRcUNjT05FSUVzUUJFRVFCRUVRQkVFUUJFRVFHcm00ZTVGNllBZUhkbTNncVg5K2c2T3pDMVpXMW5oMXVGNWRxS2l4UFJYQWhjWTJKSzd1NWhWS2xIVzE3Rmo5UFVHaEVWSlZKU00zVHg4bXp6TU1EdTNadUlLMHhQMUVqNWhnTVRUVG1tdGxWd0J3ZHZXNG9mWEFNTkNoVWpVUXQvcDdBb0pDNkQzUVVGWEIzYnNEVSs1OHlHVFo1SVE0ZHExZHlpT3ZmZEt1YlZkWGxGTndQb3ZBa0FpenFoMDVtY2M1dEhNOWR2YU96SC9zNzJidFZ1UUtCU09iaFN1YTAyazE3Tm13d3RCT2EvajRGcGZ6N3hUY3J2M1ZhalFtRldMYXk4M0RtMGRmTjYwc1VsVlJSbVg1VlRvRmg1dE16MGc5eU9ibHBnTTRsZVdHUU4vSXFmT3d0clpoMS9wbGhQV092dUV3Vmt1cXJwVUJtTFNqdTFFT1RpNVNHelNOV3RWbXUwWmJPd2RrTWhtWnFZZllzTlQwKzlKUVg0ZU5yVDB5bVl6VjM3NXYwcDZxTFhjOThUcitRU0UzL2dKdVFFQlFLR0dSNXNkZ2Rsb0tCYmxaeEl5YllWWjFvYjZtbXNPN041cXQ0K1RpeHJRRmoxcDhucXZGQlJ6ZHU1bm9FUlBwMExHTDJYeExnODlHcDQ4ZkFhQnJSQit6ZVNzK2U0dUMzQ3lpWXNZeWFlNERadk83ZG8rMDJJYXpxWE1aeDhqTlNpTTZkcEpKZGFMbUxJVlZycFZld2NYTjg0WURBVTBwNjJySVNEbEFlT1JBRkZiV0RKOTRoeFFzYTk2eUVDQ2k3MkFTOTI3aFlzNXBna0t1RDNEUFhQUTAvb0ZkT1hab0Y0ZDNiVUN1VU5BbHJKZFVsZVRTaFhNYzNyMlJtSEV6Q09oOC9YdVZsaGhQenVtVFRML3JVYXlzclhGeWFUbU1xRkdyU05pK0NtZFhkeUw2RHNiS3lwcTFQL3liek5SRFV0V2c5dWdaUGN5a2FrWEN0bVN4YWhFQUFDQUFTVVJCVk5XY1BuNkVoMS85MkdTNXM1bXBYQ3U5WW5FYktmSGJwVGF4bHVTZE85VllPZEdjcDYrLzlGbHZYUG9wV28yYUhXdVdzRzdKZndEd0Rlak00cGNONFY2VnFrR3FmZ2R3cFRBUGdLeTBKSlBQUGJoN0pOMTZSUk1VMG9PZzBBZytlLzFSdW9UMW9uTzNudVJtcFVzQlpVdU0xV1RTa3VLbGlrUEIzU1BKVEQxSTFiVXl5aHBmcDV1bk4zcTlucFNFT0hhdFc0Wlhod0RHejFvRWdKMjlJMFBHR2lvN2hmU0lRbUZselM5ZnZrUHA1VUpHVGpWY1g0emhhbHM3ZTRvdTVyRDgwMyswdUUvTmRRbnJ4ZXpGTDdSNytkK2lvcXlFMUlPNzZCY3pobkd6N3NGcXBUWFo2Y25rbmMzRTFzNmVCVSs4enFxdjMyWGw1Mit4NEFuVGFpdFhMeGZ5N2IrZVE2ZlY0dTdsUytTZ1dOSVM0d25yUGNCaXFMT3ByVDkvM2VLOCtscERoY3JXMm55RzlPaExSZmtVUmt5YWJYSWZFTC8xVjNKT24yRGhrLy9BeHRaT2FpZHBEQ29icVJ1VUptRTUzNEFnTHVYbGNHVDNKcTRXRnpEam5pZmJWUlhzVnJwV2RnVW5GN2RXSzNwYTByRkxOMll1ZXBwTGVlZUkzL29yTSs1NUNwbE1ocU9UQzc0ZE81dmRXMzM0NGlJR3hFNWkyTVJaWnR1eXMzY2dOeXVEa0I1OTZUMWdCSHMyTE1mRHV3T0JYY1BObG0wdnYwRER2ZEtUYjMxbE5xOUJXYy9YYno5RFZNeFloazB3RHdyYjJEbTBLNURqNE9STWNIaHZzK2x0dFVIMjhROXNWMXUrditMMSsramV6YWhWRFVTTm44bk90VC9pRjlpVmFYYzlpbzkvSUQ5KzlFcWJyOGxTSU90VzdWdDJSaXBPcnU0V2wydUxUQ2FqLzdEeDdGcTNsT09IZGt2bjJsdXRlOTlCdUxoN1NZK0w4cytiQkxMQUVOZzdjeUtSak9RRERCbzVHZCtPbmRGcTFOSzVJVHN0cGNYV2tFZjJiTEk0M2NiV2poTkg5cHBON3pkOFBOWTJ0amk3ZWZEMDI5OWFYUGZNeVNSMnJQbUIyKzk5cHNWajBuaitVQ2lzV2p3UDYzUTZ0cXo4RWhkM0wrcHFxamh6TXJIRno3MnBIV3VXU0dFN2dNelVRMlNtSGpKWlJpYVRZVzFqaTQyZFBUWTJkdmgyN0V4TjVUVisvdUp0cGk5OHpHSWxRMEVRZmhzUnlCSUVRUkFFUVJBRVFSQUVRUkNFSnVwcXEzRnd2RDR3ZUxud2dsUlZ4ZDNMbDd1ZmZwUDVqNzJLUW1GRjBqNUR4Wkh2M251UjZRc2ZKeVNpcnhUZWtpc1VhTFZheHM2NHU4WG5TdGkrbXFON05oSFdPNXB4dHkrNjRYM05QM2NhYUQzQTBaUkdyVVpoWllWTUpxTmpjQmdBdHJiMnVIcDRtd3lVTmEra285Vm8wT3QxSnRWbEFPNS84VDA4ZmZ6Tm5pZmx3QTUwT2gxOUJvKzh2ZzJ0RmpBTXFIajQrREhud1JmeDhyMGVkRHQxN0RCYWpZWWUvV01ZTUdLaTJUYWJPclJ6UFhxOWp1RHczbTB1MnhabFhRMnFCcVZaZFk3MmFqNHdlK3JZWWVLMy9zb3JuNjR5bVc2cGNzU1FzYmN4ZkpJaGJOSTA1SENyWEM2OEFJQ1hyL2xuZERNU3RxL215RzdMQTFoR1RTdUFOVmQ2NVJLdUhvYkJ0Wmh4TTRnY05KSmRhMzlFSnBjelpzWkM1TTBxejVTWEZMTjM4MHBjUGJ4eDlmQnU4VG5yYTJ1UXljd3JadHlJNkJFVDZCUWNUa1RVWUxONUZXVlhLY2pOSW5yRVJMTnFPblUxVlRRMEtQRnRObUJzNStCSVpBdXRvM0t6MGptNmR6TmR3bnJSclZmL2R1K2pzcTZHak9RRGVIajdFZGoxZXNqVFdER29JRGVMNFJQdk1La0twOVZxMkx0cEpWRkR4dEF4T0V3NjdpMnBxNjNtU0dONGFjaVk2UzFXNjdORXA5T1JtNVdPczZ1N1NUdTlHN1YveTYrb2xFcUdqWjlKUlZtSlNXaXZRVmxQU1ZHK05GQXFseXVJSEJTTFgyQXdDZHRXcy9ESk42UmxMUTJFdW5uNjRPYnBnN0t1bGwzcmx0RWxyQmNqcDg2VGdrVEt1aG8yTC8rU1BvTkh0bXRBY3UvR0ZaUmV2c1MwQlkrZ3NMSW12TTlBL0FPN0VyZnFPL3lEdXJaWVBiQXR0ZFVWVW52UDlycnZoWGZKTzV2SjFlSkNva2RNTUpuMzFtTjNNR1RNZEVaT25TZE51MXh3Z2JTa2VHS256RFg1VG5mdk93aVZzaDUzN3c2NGUvbWFIWHQxTlZWc1huRzlaYUZXWS9qdWJWbHBHdVM0LzhYM0NJODBWQXRxM2c0Mk9MdzNMMzYwbkpOSDkrSHU1VXRRWS9zOW81S2lmTDU1NTFtemlrUFZGZVdrSk1RaFYxZ1JPV2drWGNKNms1dVZ6czYxUCtMYnNUTjNQdktLeGZaMXpxN3VqTC85SG5aditBbHZ2MENpWWd3dFdzdXVHTnF4dW5oNDRlSGp4NHg3bmlUL2ZCWkg5MndpWnV4dEZvK1Z3N3MyVUhqaHJFbjRyem1OV3RYWVF0RGVySXJjamRMckRPM0pyS3lzaVJrL0U1bE16dFQ1ajNBdTh4aXJ2bm1QWVJObjRSL1lsZm1QdmNyUy83ektxbS9ldzgzamVwRFN1ME5IQm82Y1FrQlFWOEw3RE9SQ2RpWnBpZkdVRkYxRTEzaE5idm5KV3k1UGVMa2dGd0NQVnRycXVudjVNbmFHYWVXNXc3czNjbkRIT29hT255a0ZKb3h0Q1pzZkwvVjFOWGcydVVjSUNva2c2MlFTQitQV0V0WTcrb1pDajdlQ1hxK2o0SHpXRGJYMU1yUXl0TUhKeFEwbkZ6ZnBXT2pTcmFkMDcyQ3BLcWlxUWNuQkhldE1BaVBkK3d4aTJsMlBZbVZ0dzlOdmZ5dDl0L1p1V3ZsYlg1cWthZmpGU0ZsZkN4aENLcGJtdDVkZXAyOTNhK2diOVZlOGZwZGV1Y1RoWFJzWk9IS1N5YjFKei81RDBXclV2UGpSY3BUMXRTanI2MUFvckZqejNRZE1ucnZZNVB0MWVQZEdzM3ZzVzdGdjliVTE1T2Vja1ZybnRaZEdyV0xuMnFYMEh6YU95RUVqcVN5L1NzL29QL1k0dEdUaW5Qc1pQR2FhOU42cFZBMDROMWJlYmFrMXBGNnZ2K253dUV3bWI3RnlyTEZDcUoyRDQyOXFxWm04Znh1bGx5OHhjZlo5MU5WV2s3QnROZUdSQTl1OFp4dzI0WGI4QTd2aTVPcU9uYjBEZGc2TzJObzVZR3Zud0prVFI0bmZ0b3JuM3YvUkpBUU9odXZyTDErOVEyNVd1Z2hrQ2NMdlFBU3lCRUVRQkVFUUJFRVFCRUVRQktHSjhwTEwxTlpVU29OUTdsNGRHSCtISVN4bGJXT0xyWjBEZ1YzRDJiTHlTOHBLaXJqcnlUZEkzcitObno1K25hRVRaa3JWWEd4czdianJpZGN0L3JKZnExR3o5ZWV2U1U4K1FGQm9CRE1YUFdVV1JtbUxYcS9uK0pFOU9EcTdXbXdMYU1tRjdBemlWbi9Ibk1Vdm1nMHFhclVhRHUvY3dQQkpkeEE1S0pZdVRkcVlaS1Vsa1J3Zng3eUgvMmF5VHROV2cwWVZaU1drSHRpQnM1c0hFVkZEQURoL0pvM3R2eHArVFI0WTBwMDVpMTgwcTZ5UmMvb2s2VW54ZE9zZGpjSys1VDliSGorOGgvaXRxNURMNVNRbnhIR2xLSi9ZeVhQTXFwQzFWM1o2Q21BWS9OQnB0UXdjTmVVM1ZhaXFyYWxxc2ExSWM3OTFzTDQxR3JXYU15Y1M2ZENweTI4S0tqWG43dVZyRW53eHlqdDNtazAvZldaaGpldXVGaFZJbjVPeEJacTdseS9ML3ZNcUp3N3ZZY2FpSjZWQm9yTVpxUnpZc1JadnYwN2MrY2dyTFZiNVVqVW8rZmZMOTlFMW9nOXpIM3I1cGwrWHNiTE9qWEp3Y21IaTdQdWt4M3E5SG4xamhaK1dHTnNrNmZYNlZrTVJ6Y04rQ2R0V28ycFFNbkRVWkdReUdjcjZPdlp2L2xscTAzVEhBODlMSVJpajZvcHlrdlp0QlF4VjhWcFNXMTNKTDErOVEzWGxOZVJ5T1YrOTlTUURSMDVoNEtqSkZrTXVSalB1ZVJKYmV3ZXkwNU9wcWJ4R1RlVTFWbnoyRmpQdWZrS2FaOVExb2krK0FVRXRidXZpdVZNY083U2JnYU1tNCs3ZGdlejBaSGF0V3lyTlZ6VW95VHVYU2VHRmJBQVVWbFpFRG9wbHhLVFovUHIxdXh3L3ZJZW9tREV0YnQvb3lxVTg1QW9GeGZubjJiRm1DWDJIak1MVHg1L1YzMzJJbFkwTnd5ZVlWNlZwTG5IdkZwSVQ0dWpXcXorUmd3ekJVNWxNenBRN0gyTEpSMzlqNVdkdnNlQ0oxM0gzOG0xelc4MWRLeTJSQnBOdlJGWmFFaWtKTzdDeXRxYnZrTkV0TGxkWFc4MmE3ejlFcDlNeGVNdzBrNUJDMDlDV0pXNGUzanorNXZWQVZuSkNIRHZYTERGcDRkWmUrZWZQc0d2ZFVoWTgvbHE3cXQrTm5EcVBrVlBub2F5dmxjNFRYYnRIY3VjanI5QzVXdytUS29jNnJkWmtmNXpkUExqN3FUZWxTa0NBMVBiTDF6OElPM3RIdXZYcVQ3ZGUvVkhXMVpBVXZ4My96cUhTOGFTc3IyWHJ5cSs1bEhlT2lYUHVwLyt3bGlzekhvaGJ5K0ZkRzdqdmhYZnhiK2UxdVNVNzFpemhRbllHMHhjK0xnVWt5NjhXczJYRmwzajQrREZraktFeWpZOS9JSE1XdjBCeVFweFpTOFV4dHkwdzIrN090VXZidk9jd0JqMHR5VHQ3Q2h0YnUzWlhMZFRwZE94YTl5TXBDVHNZUEhxYXlmZXNLUDg4bmo3K0p2Y0VlcjJlcW10bGRHb1NyRFJlTXh5Y1haZzYveEZwK3FHZDY2a3N2OHJrZVErMmExOXVWblo2S3RXVjF4Z3lia2E3MTFuKzJadjQrZ2N5YWE1NXU3ekMzR3pxNjJvSjZkSFg3TjVxMVRmdjByM3ZZSG9QR0NGTmMzQytIblQrUGU4ZGZpODVwMC9jVkV2RTl2aExYcjlsY2x6Y1BSazJZUlpaYWFZVm1uNzY5QitFZE8rRFRxOGpjZThXWHZqd0ord2RuZm4xbS9lNDk3bDNjRzRNOGx3dXVFQnRWUVhoa1FOdTZiNnAxUTMwNkRmRTdINmhMZFVWNVJ3L3ZCdGJld2ZHM0xhQWNiZmZjMFByLzE0Y25WMU43aEhWcWdhc0xiVEJOcnFVZDQ0dEs3NWt6TXlGaEVUMGxhWlhsRjlseTRvdkdUWHR6cHRxMDN1cjVKdzZ6dDVOSy9EckZFelUwSEhvdEZwT0h6dkMydTgvWXRiOXo3WWF5Z3JvSEVwQTUxRE9acVN5WTgwUFRMbnpJZW0xMkRZN3gyNXBERmVQbWJrUVp6Y1A3bm5tbjM5NDFVRkIrUDlDQkxJRVFSQUVRUkFFUVJBRVFSQUVvWWxMRjg5UlYxM0p4bVdmRVJBVWdxMmR2ZlFIZTQxYVRVYktRUTVzWDBOVlJSa3pGejFGNTlBZWRBN3RRZEwrYmV6WjhCUDU1MDR6YzlGVE9MbTZ0OWhtNWNpZXphUW5INkI3MzhIY3R2QXhyRm9aT0dqSmdiZzFYQzY0UU95VXVlME9jeW5yYXd4dDh2U21nenAxTlZXcytPeE5pdk56Q2U4ekVHVmRiYnUyVjV5ZmkzOVFpRFE0cU5OcTJiemlDeHFVOVV5ZTl5RFhTcSt3Zi9QUFpLVWxvMUFZL2hUWnVWdFBpMjJPS3N1djR1TG0yV0xybTZwcnBlemVzSnpUeDQvZzRlM0gvTWYrVG01V0dnbmJWclBzNDlmb0d0R0hrVlBuNGRkQ20wSmJPM3NlL3Z2SEpvTTJsL0xPc1dmRGNsdzl2QWtLNmM3aFhSdElqdDlPMzVneERCNDlqUUd4azRpS0dXdFdWYUUxeHFwbGFZbnhoUGJxZDh2YUQ5Nm9YZXVYVWxWUlJ1eVVPYmQwdXpxZGxvcXlxMmJUNjZvclcxMnY5UElscWlySzZOREp0RDJPajM4Z0M1LzhCNnUrZlordi92azBvNmJPNDJ6bU1iSk9KdEYzeUdqR3pyeTcxZmUvNkdJT09wM09wSkxPbnlubHdBNTJybG5Tcm1WWGYvdCtxL09iVmh2THpVb2pPU0VPSC85QWVnOFl3YkdEdXpnUXQ0YWFxZ29VQ2l1MFdvM0Z3ZFhLY3NObjVkMmhvOFhuME92MW5EcDJtRjNybGxKYlhjbklxZk9JNkR1WXZadFdrTEI5TmNrSjI0a1pONFBvNFJNc25xY0NPb2RTVjF2TnpqVkxjSGJ6WVBUMCtjU3QrcDV2MzMyZTIrOTdob0FtRlc2bTM5Vnl1NTJ5a2lKV2Yvc0IzbjRkcFZCcldPOEJ2UGpSOWRaMmxsb1dBb1QyN0Vkb3ozN3NYcjhNdjA3QkpxRWJTNEpDZS9ESXE1OXcvdlFKa3ZadjU3dDNYOERCeVlXNm1pcnVldUwxVnF0YTZIUTY5bTVhUWVMZUxmZ0dkR2I2UXRQcUc3NGRPelBsem9mWnVPeFRsbno0TjZZdGVJVFFudjFhM1orbWFpcXZrWC8rRFBhT1RpVHUyMEwzUG9PbHFuSnRHWGY3SWlyS3JyTHRsMit3c2JXeldPVkMxYURrMTYvK2hiS3VsbnVlZWN0aXFMYXBpdktyRk9lZnY2bTJ1RzJaUE85Qnlrc3U4K3ZYNy9MQWkrL2o3TmIyYzFSVmxQSEZQNTVnNnZ5SDZkbC9LQmtwQjBsSmlLTkwrRCtsWmZaditZV0MzQ3dXUG1sb1FhalRhdG03YVFVS2hUWDN2L0N1Rk5US3pVckgxczRlZDIvVDBOeWt1WXV4c2JObnpYY2YwQ3Q2R0VHaFBkaS81UmNVVnRiTWYreFZrN0N5SllXNTJiaTRlLzNtTUJaQTVLQ1JlUGo0MFh2QWNHbGEwdjV0YUxWYVp0MzdqTW5nZVZCb0Q0SkNlN0R0Rjh1dHRKcTY2NG5YMjJ4WitNNVRsbHNIcXhxVXBDY24wQ1dzbDNSZGIwMTFSVG1iVjN6Qmhld014dDErRHdOSFRwYm1LZXRyeWN2T3BOZUE0VlNVbFhEeDNDbnNIWjNKUDUrRnNyNldnTWJBVitubFM2eHZiS0dwYmxDYVZGb3F2SEJXT3MvOVhxcXVsYkp6elJMc0haM29IVDI4N1JVYTFWWlhVbDE1eld4NmVuSUMyMWQ5ejRBUkUzRjBhVjlMNGJycUtzcGw4bGFya3YyVitRVUdNMnpDN1JibitRYTB2K3JZNytsV1g3OFhQUDZhV2NDbHZLU1l3dHhzUms2Wnk4VWN3LzJpVENaaitzTEgrUEdqVjdoMDRTd055anBPSFQrQ2YxQUlSM1p2WXREb3FXU2xKZC9TZlp0eHo1TVc1K2xwdVRKZWVXUEwzSmJ1Si80cUd1cnJzTFlRTE5McGRCemV1WjREY1d0UVdGbFRkYTNVWkg1NVNURWxSZm44K05FclJJK1lhRlpCOG85dzRzaGU0bFo5ajZPTEc3TWVlQTY1WEk1Y0x1Zk9SMTloMlg5ZVk4MzNIekp5eWp3R2paclNZZ2o2Nko1TjdOMjBFditnRUpOS3hFM0paREs2aFBkaXgrb2ZPSGZxT09ObkxmckRxdzRLd3Y4bklwQWxDSUlnQ0lJZ0NJSWdDSUlnQ0kydUZPWlJYbExNclB1ZVllL21uN21Rblk1WGs0R0gvUE5uMkx6aUM3cUU5V0xPUTZZdDl3YU9uSXh2UUJDNzFpOURwVksyK2p4RHhrekR3ZEdacUtGakxiYk1VTmJWSXBmTHpTcGRnR0V3ZE8vR0ZhUWUzRWxnU0hlR2pKbG10b3hNcmtDbk1hOXVZUXpTR0Z0UWFUVnFLc3BMS0M3SUphQnpLQSs4OUQ2RkY4NnlaY1ZYemRiVW85ZnIrZWtUODhwSWo3M3hHVzZlUHVoME9qWXMrNFNMNTA3VHZjOGcvRG9GOC9YYno2RFZhdWpaZnloREo5ek8xLzk4bXNyeVVyTnRxQnFVWENtOFFLQ0ZObEJYTHhlU2toQkhXdUorTkdvMUVWR0RtVHgzTVhZT1RrVEZqS1ZIdjZFazd0MUM0cjR0ZlAvZWkvU0tIazdzMUxtNE5XdHhKNVBKcFhhU1Y0c0xPTHAzQytsSjhkZzVPSExIQTgvaDF5bVlJV052STM3YktwTDJiZVhZd1oxRWo1akUwQmFxWVl5WVBKdVlKdk5VRFVyMmJWNUpjVUV1dmgwN3MzbkZGOGhrY29KQ0kramVaeUFoUGZ2eC9BZExXNncyWkd6cDJOcGdtRkZkVFZXTElUeFZnNUlkcTM4Z0xTbWVicjM2MDN1ZzVkWTJONnV5dkpSZnZuckg0andiV3p0by9ENXJOV3JnZXF2R1U4Y09BeEFlT2RCc1BXKy9Ub3lhZGllYmxuOHV0VU1MN3pPUUVaTm10emtZVm5BK0M1bE1ka090LzM1UFhidEhtb1YwbWlzdEx1RHc3bzBNR2pXMTFmWlhOcmFHMTE2WW04MmE3ejVFWVdYTnRMc2VaY2VhSDBoTGpNZkZ6WlBiN242Y29vdm5TWTdmVG1WNXFWbDRKLzk4Rm9CWkVFNmpWbkhxK0JHUzltL2pTbUVlRGs0dUpoVzI3bmpnZVFweXM5aXpZVGw3Tml3bkpTR08yTWx6NlRWZ3VNazVxN3J5R3I5ODlRNDFWUlhNZWZCRlFudjJ3emVnTTZ1L2ZaOFZuNzNKaEZuMzBtL1lPTFBYcG1wUW90ZnJrTXNOQTRyblQ1OUVZV1hGbkFkZmJQRXoxMmpVS0ZvWWdKd3k3MEcrZSs4RmZ2bnFIUjU1OVJNcDlLbFJxMXBzUzJUdjZJeXptd2R5aFFLRmxSVUtLMnZXZlBjaGtZTkhFajFzUE83ZUhVeVd2MXBjd05aZnZxRXdOeHYvb0JEbVBmSTNpd0hTWHRIRDBHazFiUDNsRzM3OStsM0NJd2NRTzNXZTJTQjJlT1FBZlAwRHNiRXhEQndYNStleWVjVVhBSFRzM0kzOVczNWg5L3FmNkJnY1JrVGZ3VVFQbjRCTks4ZURYQzdudHJ1ZjRLZVBYNk8rdHRyaU1xV1hDNm04VnNyc0IxL0EyNitUeVR5dFJrMTJlZ3FYQy9PNFVwaEhjVUV1dFkxQlMyT0ZINjFPUzBWWmliU09zcllHTUFUL21sNnZESzJTREpYNWRDMVVkVkVvckpoeHo1T2NPM1hNSkFUWFdoV1l4SDFia2N2bEJIZVBCTURUeDQ5TGVlZElTOXd2VlFYekMrektvWjNyeVRsOWdwQ0l2c2dWQ2liTmVZQ2ZQbm1EeEgxYkdUSjJPcW9HSmVjeWo5Rzk3eUN6OXBweXVaeUJzWk81V2xSQVJzcEJNbElPWW1Ocng2UzVpMXR0VlFpR3FsS1hMdVlRMVVxRnNodmhIeFJpRmdDYk9Qcytva2RNYkRFVW9kVnFicm9WVjNzYzNiT1oydXBLaG82ZjJlYXltYW1IaUZ2OUF6SVp6SG53SlVKN1Jwbk1UMHVNUjZ2VjBIdmdDTFJhalVrN3pNN2RldEt6LzFET1pxUkt4OFdFTys1ajkvcGxyUG4rUTBPTFNudDdyaFRtdFJtUyt5MHU1cHhtNDdMUHFLNHNaODZENXRVOWpkZGlyY2EwSXBGT3E2VzZvcHlRaUQ3U3RQS1NZZ0Myci9xZWtWUG5NbWpVRkw3NHh4Tm1JV2U5WHNmSm8vczRlWFMveWZUZUEwY3diY0VqSnROYXEyVFdWRjFOZGVQKzNsZ2x1MXVoUjlRUXRGcHR1NExURGNxNkc2NFllNnZjNnV1M3BmYk5pZnUyNE83ZGdhRFFIdVRubkVHbk0zeHZIQnlkZWZpVi95QlhLTmkxYmltWEN5NXcrNzFQa3hLL25hTzdOOUYveElSYmZtL1JsRjNqdmVtMXE1ZGJQTGZrTndiSTJnbzkzeXBmdnZXVXlibE1vMUZqWmRWNmRiakxoUmRRcXhwd2FSYndMYzdQSlc3MTkxektPMGRBNTFDbUwzek1yQjFrY0hodkhuNzFZM2F0WFVweS9IYXkwcEtaT1BzKzZmNVNwOU9oYXFodjlmazFqZTJHVlExS3FkS3lKUXFGRmRZMnR0TGppcklTZHExYlNuWjZDbDRkQXBqNzBNc20vNDV4Y2ZkaXdlT3Y4ZXMzNzdKMzB3b3lVZzR3ZHViZGRBbnJKYjFIdGRXVmJQMzVhODVtcEJJOVlnSmpaOTV0RXBwdGZtM3RGVDJjVHNIaGJQcnBNellzL1lRekp4T1pQSGR4aTIzSEJVRzRlU0tRSlFpQ0lBaUNJQWlDSUFpQ0lBaU5FcmF2d2Q3UmliRElnWFFNRGlkdTFYZGtwNmZ3K1Q4ZUp6QTRIQ2RYZDZKSFRNVFYzWXU4N0F6eXNqUFE2dzFWZzNSYURXcTFpcER1ZlVnOXNKUEJvNmUxV1BGRFlXVnRFbEk0dW1jVFpTWEYyTmphb2F5djQ5U3h3M2o3QlpvTVJOVFZWSkdlbE1EUnZadXBxYW9nckhjMDB4YytadEtteWNqTnc1dWNVOGZadFc2cFZCR3FRVm5Qc1VPN2NYSHpsS28yWFNuS1I2MVNNWHpTSFF5Yk1BdTVYSTZuanorUnpVSTh5UWx4N0ZxN2xMOS90c3JpNjZsdHJDaVdtNVZHcCtCd3B0MzFLRGEyZG95WmNSZCtnY0YwQ2phMEhmTHc5aU1qNVFEVzFqWlMreVd0VnNQWnpHTW82K3VraWk2bGx5OXg3dFF4VGg4N1FsSCtlY0JRaVNkMnlseUN3M3ViUExldG5UMGpKcyttNzVCUjdGcTNqSXlVQTV3NWVaVG80WVpmdDF0Wlc2UFQ2Ymh5S1kvenAwOXlOaU9WUzNubkFFUG9aL3p0OStEaWJnaXhlUHQxNG83N242TzRJSmRkNjVaeWRNOG1UaDdkeTdBSnMrZy9iRnl6OTFwR2RXVTU1MCtmSk8vY0tiTFRrbEdyVll5ZnRZZ0JzWk9vcmlnbkt5MloweWVPR0FhazF5d2hNS1E3UGZvTkphTHZZT3dkbmFpcHFpQjUvemFzYld6SlNqZTB0R2xlVVV1djE3UDYyL2V4c3JiRzJzWVdaVjB0NTgra1dheStjdXJZWWZadVdrbGwrVlY2OWgvSzFQbVAzTktCZVE5dlB5SUh4VEp0Z1htbEkxV0RrdXowRkU0YzJVdDliUTJuangvQnh0WU9SeGMzYXFzclNZN2ZUc2ZnTU55OWZOSHJkWlJlS2FMNDRua3VuTTNrYkVZcXlyb2FBanFIMHFOZkRMbFo2V1NkVENMclpCTCtnVjBKNnRZVEwxOS9QSHo4OGZIcmFOS0NzZUJDTm9GZHU3ZlkwdkNQNXVuamJ6YkkxMXh1VmpxSGQyOGtLRFNpelNCWlJzb0J0di82SFdxVmlsbjNQWU5mcDJCaXA4ekYxZDJid1dPbU5WYmZNSHpHcTc5N24yNjkraU52REpoVWxGOGxJL2tBbmo3K2RPallCVldEa2d2WkdXU25KNU9kbG95eXZnNGJXenNHajVuTzBQRXpwRFp3UnAyQ3cxbjA3TnVrSmNXemQrTUtOaTMvbk1UOVc1azQrejQ2QlllVGtYS1FQUnVYVTFkZHlaUTdINUlxUWZuNEI3TG8yYmY1K2N1MzJiN3FPM3dDQXVrVUhNN21GVjlpWldXRmxiVU54UVc1QUxoNStnQXdJSFlTUGZyRlNKOWpSVmtKeHcvdndkckdGaHRiTzBvdlg2SzZvaHhQWDh2dnJaT3JPM01lZkJHZFRvZWRneVBKOGR1cHE2MG1JL21BMUVMMDRybFRYQzdNbytoaURoZlBuYUs2OGhvdTdsNk1uamFmL3NNblVGOVhRK0srTFp3NHZJZWtmVnNKNlJIRjBQRXpjSGJ6NU1pdURadzR1ZytkVmt2a29GZ216WG1nMWNxR2tZTkc0dW5qejhhZlBpTXJMWm1zdEdTQ1FpT1lkZjl6MGpFdVE0WkdvK0hRenZXY08zV2Nvb3M1T0x1Nk0vZWhsK2dTMWd0bFhTMm5UeHdsSXptQlhldVdJcFBKNlJyUmg5NERoaFBXT3hvcmF4dlVxZ2FTNDdlYlBIZjNQb05vVU5aemVOY0dhVnBCYnJiMHVGL01XQXB6c3luTXpaYm0rL2dIMGpXaUwxdC8vZ2FaVElaZllEQjlCbzhpb0hNSS9vRWhPTHQ1RUxmNkI2b3J5dm5zZGZQai8vTi9tQVlGQm8yYVN0ZUlQaFNjejZLaTNCRGdzcmZRT3RYVnc0dit3OGFUa1hLUUJtVWQxdFkybk0wOEJtRFdhdFhRRG5jbkEwZE9rdDVEWTJEcDRJNTE5QjQ0QW9YQ2lyRGUwZmo0QjdKL3l5OTA3ZDRIbVV4R1VHZ1BJcUtHa0xCOU5kMzdEdUxrMFgyb1ZRMzBpaDRHR0NvMUZlZm5jaW52SE5ucEtSUmR6TUhXM29IK3c4Ymo2T3pLc1VPN1dQUGRCOWc1T0JFUzBZY09IVHZqN3UySGwyOEFucjUrVXFqcmNzRUZOR29WWVRmWUN1eEd5R1J5azhCRVFXNFdsd3Z5c0xHMU13VE5NbEx4YWFVMUtNRHlULy9SZHN2Q3hsQnRVMm1KK3prUXQ0YWUvWWUyMnE2d3VDQ1hYV3QvSlA5OEZrR2hQYmh0NFdQU2RkYW92cmFHQTNGcjhmRVBKQ2drQXIxZXoyT3ZmNFpLMVlDdHZRTnVIdDdzWFBzanlmSGI4UTNvekIzM1A0dTdkd2RzN2V6WnN2Skx2bnpyU2R5OU8xQlZVVVpRdHg2dHZwWWJwZGZyeWM4NVRkTCtiV1NucDJCbjc4RHN4UzlZckhibjR1YUpUQ2JuME01MWxGOHRSaWFUb2Rmcktjak5ScU5XbVZSL0tyeHdGdThPSFpsNTc5TlNCZFhIM3ZqY2JKc2Z2cmlJZ2JHVEdUYlJjdnZVOU9RRFhMdDZHVldEa3ZLU1lnSzdtcmRzemt3OTFIZ2R0a2V1a0hPeHNYcW5oN2Q1aGEwUG5yKzd4ZUNrVVhMQ2RvNGYzdDNpL0dFVFpqRms3SFNMODR6dHF5MUozTHNGVllNU2hiVTF5cm9hMGhMai83UXFZTGY2K3QyY1hxL25jbUVlZlFlUFFpYVQ0ZTd0aTBhdEpuN3JyMUxJcWFMc0tpZU83Q1dzZHpTMmRnNUVqNWlJUnFQNTNmZk52M01JTXBtY3JUOS9UWTkrTVdadE1TdkxTemx6NGlpK0FaMWJyUDU3cS9VZk50NGtvSDN1MUhHdUZoZElqeS9sblNNNWZqdk9icDdZMnRtajAycWxGczdHZnl2VTFWU3hmOHN2bkRpeUZ5dHJHMFpObjgvZzBkTmFQUDg1T0RwejI5MlAwNlBmRUxhcy9JcFYzN3hIUk5SZ3hzKzZsNnFLTW41NC82VjI3ZnVhN3o1by9iVU5uOERFMmZkeDVkSkZVaExpU0U5S1FLdlZFQlV6aGpFekZsb01wcnQ3ZCtEK0Y5NWp6OFlWcEI3WXdjclAzOExOMDRmSVFiRUVoL1ZtOVhjZm9GWTFNT09lSjZWcVYwZjNiRUlta3lPM3NpSXRjVDlXMXRZbTIzYno5T0d1Si85Qi9KWmZPTHg3STFlTENuandsWS9hVmYxUUVJVDJFMGVVSUFpQ0lBaUNJQWlDSVB4R2xaV3R0MmtTaFA5V09UazUrUHY3NCtmMzM5a2U1V2E0ZS92aUd4Q0VYQzdIMmRXZDJZdGY0RXBoSHFlT0g2R2s2Q0tYQ3k5UVYxdU5TcWxFcTFXajAyclI2dzBWaldReW1hSFNpc0lLRjNjdnhzNjh1OTNQVzE5Ync0a2plNlh0ZVBrR01HbnVBeWJMSE5tem1hTjdOdUh1M1lIYjczMjYxUUd1bVBFenVGWjJoY3pVUTlLZ3FzTEtHazhmUDBaTnU5Nkd5RCt3SzArOCtlVnZEck1jMnJtZTNLdzBnc043Yy90OTE5c29EWWlkWkxMY2JYYy9UdHlxN3pseFpLOVUxVUVtaytIaTdzbW82ZlBwMlg4b09xMldUY3MvcCtoaUR0WTJ0dlNLSGtiZm1ERnRWaVp4Y2ZkaTF2M1BrcHVWUnR6cUg3aHk2U0pXMXRaUyt4RlZnNkZxbWFPeks5RWpKaEFWTTdiRlFTVy9Uc0hjL2RTYlpLWWVZdS9HRmV4YWRab3pEd0FBSUFCSlJFRlV0NVM2bWlxR1Q1ekYwdis4Um5sSkVjcjZPbWw1TDk4QStnOGZUMVRNV0tsQ2tiT2JCOUVqSmhBOVlnSlZGV1ZrSkI4Z0xUR2U3YjkreTdGRHUxajgwZ2RZV2R0d2VQZEdBS3lzclJrd1lxTFpvTFZNSnFQeVdpbFhDdk1hSDh2eDhROWsvS3hGWnZ0ZGRQRThxb1o2cGkxNGhNaEJJMXQ5djI1RzN5R2pwU28welNrVUNnN3Yyb0M2UVlsT3I4ZkJ5Wmx4dDkrRFhHNFlDRmJXMXpKeXlseE9IVHZNMXArL2xqNFBUeDkvSWdmRjBuZndLS2xpejhDUms2a29LK0hNeVVUT1pSNG5KU0ZPYWxGMTI5MVBTQ0VLdlY3SHBRdG5HVDVwOWkxL3JYOEZGV1VseEszNkhyMWV6OHhGVHhIZXgxQmR6TVhOa3hHVHI3L21udjFqS0xxWVEyYnFJUTVzWHlOTnQ3RzFJekNrT3hObTM0ZE1KaVB2YktiVXlzakhQNUJoRTJQcE0yaWtXZkNsdWNpQnNZVDFpaVorMjY4Y083UWJ2VTVQVFZVRnU5YitpSzJESXdzZWY0MmdVTk5BaEtPekt3dWZmSU1MMlpsU0lQTnFVYjRVc0xTMnNTVThjb0QwV1JyWE1iSjNkQ1p4MzFicC9HVmphMGV2Nk9IMGJMSjhjMDBESXBmeXpwR1plZ2hiZXdlcGJlZkp4UDJrSnlYZzZ1RkZTSThvd25vUG9HdEVIMmxnMXRuVm5iRXpGakowM0V3UzkyMGhKU0VPblhZYXhmbm5PWFpvTjI0ZTNveS80OTUyRDNSM0RBN2pvVmYrVFZMOGRwTDNiNk43bjhFNE9EcXpiOU5La3VLM29WRWJYcHRjb2FCVGNCaVQ1eTJtWi85aDB2blR6c0dScUpneFJNV01vZnhxTVNlTzdDVXRNWjZjVThmcDFxcy9jeDU4RWJWYXhhR2Q2MXZkRHh0Yk80cnp6MVBjK041YjByUC9NRUo3OXVPUjF6NlJ3cktXT0x1NmMrZWpmMi96dFRzNE9uUGhiQ1lINGd6Zng0RE9vWFRySGQzaThybFo2ZEpBdXBXMU5SRlJRd2pzR202eXpLR2Q2N0d4dFNWbXJHblZ3a0dqcHJEbDU2OHBMUzdFdDJOblpESVpNZU5ta0psNmtQcTZHaW04TlhyNmZDcktTbWhRMXBIZEdKRHJITnFUSlIvK1RRcnAydHJaMHpFNGpPa0xINmQ3bjRGU0JaT1k4VFBJUFpOT1Zsb1NlV2N6eVV3OUJCak9YdysvK2g5cFh3cHlzN0IzZExKWTdmSDNVbGxleW80MVAwaVBYVDI4R041Q2tNZG81SlM1YllaZTFuei9vZGswaFpVMWdTSGRtVHIvNFZiWDFXbTFsRis5ektRNUQ3UllDZFRHMWhaUEh6L0czWDRQUUdOQXhiUXFYVWhFWDJ6dEhSZzI0WFlwSU5CNzRBamNQSDJJMy9ZclZ3b3ZFdG96aWg2dDNBL2RqSnJLYTZ6NjluM1VxZ1o2RDR4bDlMUTdXMnhsNnVUcXpvVFo5NUs0Ynl0SDkyd0c5SUFNT3dkSCtnMGJSNjhtTFE1dnUvc0pOQnAxaTYyWjIrdHlRUzVKKzdjQmhwQkc5SWdKWnN0WVdkdVFuWjRpUGJhMWR5QXFaaXdoUGZxYUxUdDR6UFJXSzlPMVIxc3RNRnR5NFd3bU9hZU9BNFp6b1k5L0lKTWJLL0w5cjVISlpOejczRHZTZFMwaWFnam5UNThrT1g0N0RVcEQ1U1c1WEk1L1VBaXhVK1lDU1AvOXZYbjVCakJ0d1NNYzJiMlJ0TVQ5MHI5dGpHeHM3UWp0MlU4Nlh2OElBMkpONzRscnFpdE5BbG1PenE2Y09uYllaRi90N0IwWWM5c0M2WjRrT3oyRjQ0ZjMwSzFYZjhiUFdpU0Z3TnNTMnJNZmkxLytrQzBydnVUMDhhUDBIakNDamwzQzJxeFMxbDVldnY1Y0tjemorL2NOUWZMTzNYb3lhdHFkQkhRT2JYVTlheHRiSnM2K2o4aUJJemkwY3ozWjZTbFVsSlhnSHhSQ1JOUmcrZzBiYnhMWVBYZnFCQmZQblFMQXdjbUZjYmN2c2xnVmN0VDArUVNHUm1Cclp5L0NXSUx3TzVEcG01OVZCVUVRQkVFUUJFRVFCT0YvV09uZG81QTdPT0R4MWRaYnRrMFJ5QkwrVitYazVPRG41NGUvZit1L3lQNnJ1cGxqczZieUdsWTJObWFWWXY0b2VyMWhRS3o1SDh2QlVLMGk3K3dwZ3J0SC9xN3RpRzZHVHF2bCtKRTlSTVdNdlNXdFpzcEtpcmhTbUVmWGlMNXR0cXl6Ukt0UjA5Q2dsQWJpNDdldHdzckttaTVodmZBUDZtcngvVzJKcWtGSjZvR2Q5QjgrSGh0Yk83TFRreWs0bjQyTHU2ZWg4bENuTGpjVWFMdVFuWUZNTHFkejQyQ1JYbTlvQnltVHlkcjhYSTNMdFR4ZlIwTjlYWnNCbXo5RGRub3lZYjBIb0ZZMWNDQnVEZjVCSWUydWJLWFZxQ205Zkltcmx3dnAwVy9JRFgxKy8rMHVaR2ZnNE9qY2F2dWhHNUdSY3VBM1ZiaW9yaWlYS3YrVlhybUV1NmVQeFNwOXJXbnJlOXljVHFlN0plZVZ1dHBxdEJvTnppMEVLNXBUTlNpbGNGUnVWaHFCWFNQTXFvYTBsMDZyUmQ3WWJyR2lySVNqZXpiajRlT0hiOGZPK0FkMmxaNm5MVnF0aHJNWnFYajYrUDloVlVwK0M3MWVoMTZubDE1NzY4dnFBWDJMeDdkR3JhYjBTaUVkT25ZeFcwK24wOTdRSUhMcGxVdm85WHE4TzNRa0t5Mlp5cklTT29WMHAwUEhMdTM2cnRWVVh1TktVVDRPVHM3NGRicjE3YnNhbFBYVTExYmo2dUhkN21QRkdITCt2UWZUdFZwTnU1NmpQY3VwVlEwbWJiditTaTdsbmNQRnpiUEZTcWQvTnIxZWgxNVB1NzZ2TjNyTy9UUG9kTHAyM1FjSi8vc2FsSFhVMTliZzR1N1ZydSszVnFOR3JWS2gxK3V4ZHpTLy96VzJLYndaZXIyZVMzbm5ianB3Mkphc3RHUmMzYjF1dWcxa1dVa1I3bDRkV24yZjJycTIzaXIvN1g4M0VJVGZrd2hrQ1lJZ0NJSWdDSUlnQ1ArdmlFQ1dJTFRmZi9zZlZzV3hLUWlDSUFpQ0lBaUNJQWkvbi8vMnZ4c0l3dS9wLzg5UGlRUkJFQVJCRUFSQkVBUkJFQVJCRUFSQkVBUkJFQVJCRUFSQkVINW5JcEFsQ0lJZ0NJSWdDSUlnQ0lJZ0NJSWdDSUlnQ0lJZ0NJSWdDSUp3aTRoQWxpQUlnaUFJZ2lBSWdpQUlnaUFJZ2lBSWdpQUlnaUFJZ2lBSXdpMGlBbG1DSUFpQ0lBaUNJQWlDSUFpQ0lBaUNJQWlDSUFpQ0lBaUNJQWkzaUFoa0NZSWdDSUlnQ0lJZ0NJSWdDSUlnQ0lJZ0NJSWdDSUlnQ0lJZzNDSWlrQ1VJZ2lBSWdpQUlnaUFJZ2lBSWdpQUlnaUFJZ2lBSWdpQUlnbkNMaUVDV0lBaUNJQWlDSUFpQ0lQd0ZGRjNNb2ZUeXBUOTdOOHhjdVhTUnpjdS9vS0w4YXJ1VzM3ejhDN0pPSnJXNW5FYXRvaWovUE5XVjE4em1OU2pyYm5nL203dGFYTURsZ2dzM3RJNnl2aGFOV3QzaWZFdjdlak5xTEd4SHI5ZFJWVkYyMDl0VTF0VlFVcFNQVnRQeS9ndUNJQWlDSUFpQ0lBaUNJQWlDOE1ldytyTjNRQkFFUVJBRVFSQUVRUkFFV1A3cFAramVkeERURmp4NlUrdnJ0Rm95angyMk9NL1Z3d3N2M3dDdWxWNXBjenZ1WHI0NE9ydEtqNnNyeTBsTGltZmd5TW5nNGQzbSttbEo4VGk3ZVJEZVoyQ3J5MTBydmNJUDc3L0V5S256R0RwK3BqVDk0STUxSER1NGt5bDNQa1JJajZoV3Q2RlJxemgrWkMvOVlzYWdzTEkybVJlMzZuc3F5a3Q0NHMydjJ0eG5vd1BiMTNEODhCNGUvdnZIdUhwNE5Yc3VOVis5OVNRaFBhS1l1ZWlwZG0renVZTTcxcEY2Y0NmM1AvOHV6bTRlMHZUMDVBTnMvZmxyNWo3NEVsMGordHp3ZGpPUEhTWnUxZmM4K3RxbmVQajQzZlQrL2E5UlB6SGp6OTRGUVJBRVFSQUVRUkFFUWZqZjljUUh5R1N5UDNzdkJPRXZTUVN5QkVFUUJFRVFCRUVRQk9GUDFxQ3NSOVdneE1uRi9hYTNvVmFyMlBUVFozajdkY0xHMWs2YVhsRldRcWV1NFFTSDlXYjdxdS9hM002MEJZOFNPU2oycHZlanZYUTZIUUJ5dWNKa2VvK29JWncrZm9SZnZ2b1hROFpPWitUVU81SExMUmY0dnBDZHllNTFTemwyY0NlVDVqeEFVR2dQYVo1ZXIwTW1hMzloY0oxV3k2bmpSL0FQQ2pFTFl3SGtacVhSb0t3bkpLSnZpOXZJVGs5bTQ3TFBXcHp2NE9UQ3ZjKzlRK3JCbmF6KzdnUHVmdXBOckt5dDBhaFZ4RzlkaFk5L0lGM0Nla25MYXpWcTltMytwY1h0ZFF6dVJ2Yytnd3dQOUhvQVpDMjhWLzlmZVMzYjkyZnZnaUFJZ2lBSWdpQUlnaUQ4enpML0M0b2dDRVlpa0NVSWdpQUlnaUFJZ2lBSWY3TGFxZ3JnZWh1L0d5R1h5K25Rc1l2MGVNcWREOUd4U3pmcDhiWmZ2cVd1dG9xb29XUHBPMlMwTkgzTjl4OENjTWY5ejVsczc0OEs5R2pVS2dBVVZxWi9tdkR3OFdQUnMyK3pjZG1ubkRwMmhFR2pwcHBVN0dvcXRHY1U5ejczTHpZdC81eWZQbm1EZmtQSE12cTJ1N0MxczBldk53OTdXYUxWYXRDbzFlU2VPVWxONVRWR1QxOUFnN0llQUpsTUpvWGIwcE1Qb0ZCWTRkODVoS3BycGFZYmtjbHdjZlBFTjZBekl5YlBadmY2bnhnd1lpSStBVUVBN0ZxM2xDNWh2ZWplZHpDT3pxNU12K3N4ZnY3aW41dzZmcGpJZ2JFYzNiT1oydXBLNWo3MEVuS0Zvc20rYWNsT1QyNXgzNjF0YmFWQVZtTWVTL3dxVlJBRVFSQUVRUkFFUVJBRVFSRCtBa1FnU3hBRVFSQUVRUkFFUVJEK1pGV1Y1UUFrN2Q5RzB2NXRON1N1bzdNci84ZmVmUVpFZGFaOUdMOW1odDVCUVVGUlJMRXI5dDU3UzJ6Um1CZ1RFeE5qeXFiM3plNG1tMDB4YlZOTXNva21KbXBpMU5nVjdBbzJSRUZGVVJIRUFpSzlsMkhxKzJIZ3lEQURZbUppOXQzNzk0azU1em5QUE5QT29PZlBmVC8zN2hMbDlzVnpDUlRtWlN1M0MzSXpjWFoxUTZWU29hb1I5aW5JelNLc2N3K3JBRkMxa3FJQ0NuSXlBY2k5bGc1QVp2b2xLclVWcURVYS9BT0RLY3JQcVhOTjVhWEZaR2RjQVN3dEVFOGZPNEMrS29DbDNIL1YvRmN2SlJNYkZXa3pSOHV3VHZnSEJwTVlmK2o2dGpZZGFWSVZjcW9XMkNLVWgxOWF5SzROeXpnYXRZMzBTOGs4OHZKQ2pFWURhczJOdzJWeEIzYXlmYzEzeXUyTnk2NVh1SEp5ZHVIbGo1WlRYbHJNK1lTakdJMEd2bnJMdGwxaDlUaWZSZ0YwN2ptSW5ldVcwYXA5VjlwMjZRWEE3bzByQ0F3T3BXVllSODRlUHd6QXNFbXpjSEp5NXRUUmFBN3UzRUNydHAzSno4NGdQenVEUmsyYUVSRFVBaWRuRjU1OFkxR2RhOWRXbEhNNU9SR0EvSnhyQUdSY3ZtRHoyalJwMWhJWE40OGJQaGRDQ0NHRUVFSUlJWVFRUW9oYlF3SlpRZ2doaEJCQ0NDSEViVlphVkFEQStMc2ZKaUN3eFUwZFc3dkNWR0w4SWJzdEN3R09SVzhqNjZvbEtKV2ZrMGw2YWhKYlYzNmpqTzNXZnpqTlFzSTRleUxHS3FRRXNHbkZGd0M0dUxveDljRm5XUG5sTzNXdUtmN2dMdUlQN2dMZ3dlZmZadmZHRlZTVWxkb2RteGgza01TNGd3MTZyR05uUEtRRXNzN0VINlo5ZUIvVUdnME9qbzZNbXpHUDBQYmhTcXRDbzlIUW9BcFoxY1pNZThBcXRKUVFHMFhHNVJRQVlxTWlNUm9OM0huZkU3aTR1VmtkZDNESEJ2S3lNaHAwSDFjdm51ZVhieisydXkvbHpIRlN6aHdIWU1Eb3lZeWNmTjhONTh2TlRHZlpwMjlZYlZ2N25lMzg5LzNsNzFhdEVQK3NpdDU1OW5ZdlFRZ2hoQkJDQ0NHRUVMK1M5MnYvdnQxTEVPSlBSUUpaUWdnaGhCQkNDQ0hFYlZiZHNyQlZ1eTQwQ2dqNlRYUFYxYklRTEtFZnZVNUh1L0ErakpvNngrcTRmVnQrSnJoMWU1cUZoTkd0MzNEYWQrMXRPZjdueGFRa3huUHZFNi9qMzdRWktwVWFSeWRuSG56K2JhdmpqUVk5cTc1K24wcHRPVjM3RHFQbm9ORUErQWNHODl5NzMxN3ZxVmZsK09FOVJQejhEYk1XdkVyckR1RkVybDVDL01GZC9QWFRuK3Q4Yk5YdEZDOG5KN0wydTQ4SkNHckJoRm1QRUJ4cUNaeFZWNlFDTUJtTk9EZzROdmg1NjlDOUgxNitqWlhiR1ZjdWtIRTVCVzE1S1VmM1JkSytXMS9DK3cyek9lN0U0YjFXRmNtcXJmLytVOVJWNjlWV2xBUFF2bHRmWHYzM2o5ZVBqZGxMNUtvbFBQT3ZyM0Yxdng0R2EyaVFMQ0NvQmZOZitRQ0FrN0ZSSE5temhmdWZmZ01YVjNjQXJsNU9adXZLYjVSMS9ObnBrMDZpYnRRRVRlT210M3NwUWdnaGhCQkNDQ0dFRUVMOEpoTElFa0lJSVlRUVFnZ2hiclBxbG9YdW5qNi9lYTdsbjcxcEZjQXg2SFcwclFwWEFUUnQzb28rUThjVGYzQW54dy91WnQ1TDd3RndhT2NHWll5VHN3dE96aTRZRFhyU0xwd0R3TVBUMnlxd1ZEUDBCWEJrenhaMGxSVUFlUG40MmV5dnJUcUU1dVhqVjlVMlVRVmcwMEl4OVZ3Q2prNU9TdWdLTE8wTVp6LzVPbHQvK3BydlAvNGJ2WWVPWThTZHM2MHFnK2wxbGJoNWVOVzdob1k0c0dNRHVzb0toazI4Mis1K3M5bUVnNk50OEt2SHdORTBhUjRDUU9TcXhRQ29WR29jSEoyVU1TcVY1WFZ5ZEhLeTJsNHRPK01LQm9PKzN2WDVObXFDcTdzSGJvbnhBRFFORHNYWnhSV0FrbUpMNVRXTjVyL252MzljQm8vRmJlcmMyNzBNSVlRUVFnZ2hoQkJDQ0NGK2svK2UvNUVUUWdnaGhCQkNDQ0grbnlvdnRWU3dPckozeTAwZDF6S3NFeUZoblFCUXFWUm9IQnlaTU9zUi9BT0RsVEdIZDIyeVd5SEpZRENnMSt2cW5UOHA0U2lWV2t0MXAyMi9mRWZ6Vm0zdHR0TFRscGR4WVBzNnV2UWVURUpzZElQV1hsMVZxbWJJcTdiU29nSTIvUEFaQUUrK3NjZ3FjQlhhUHB6NXIzM0V6blUvY0RScUd5bUp4M253K2JkeDkvUUdMSUVzUnlmbkJxMmxQa1BHMzBYTE5oM0l6N2xHV1VrUklXMDdXKzAzR1kybzdRU2VXb1oxVkNwMjdWaTcxTzdjSnFNUkFGVWRGYkYrV2ZJUmVkbjF0ME9jZlA5ZjZOcG5pUEllcXZtWURYcExtRXR6RTVYQ2hCQkNDQ0dFRUVJSUlZUVF2NTBFc29RUVFnZ2hoQkJDaU50TXJkYmc1T3hDek83TkRScHZOcHZSNnlvWlBkV1ZrTEJPbUl4R0RIb2R6L3pyUHpaang4K2NCNEN1VW1zOWg4bDB3MVoyeDZLMzB5Z2dpTHpzREFLQ1duSm81MFlNZWoxanBzOUZwVklwNDdiLzhoMlZsVnFHVHJ5N3dZR3MzS3lydUxoNVdMWHFxOG1nMTdONjhRZVVsUlF4YThFclZtR3NhczR1cmt5NmR3R3RPM2Jqd3BrVFNoZ0xvRkpiZ1pQemJ3OWtPVG03MExwamQ3Nzc0RlVLODdONStLV0YrRFFLdUw1T2c2SEJyUkZ6TXRNeEdReks3ZXBRV2w3V1Zac3FWbjRCZ2R6MThQTktoYXpOSzc3RWFEQXdaZTVUVnVOOEd6VUJvTFM0RUNkbkY2dlh0RHJ3cFhHUS8vNFJRZ2doaEJCQ0NDR0VFT0tQSlA4ako0UVFRZ2doaEJCQzNHWjN6SDZNTzJZLzF1RHhtV2tYV2J6d0paeGQzUURJdUhLQnBSLzl0ZDVqZWcwWlozVmJWNm5GMFU3SXFkcWw4NmU1bkhLR1VWUHVZOWVHRmZRWU1CSWZ2OGJzMnJBQ2s4bWtCTDFPSHp0QVFtdzBnOGZmWlJWVXFvL1JhQ0RyNmlXYWhkaHZhMmd5R2xtMzlCT3VYa3BtNk1TWmhIWHVXZTk4SGJyMW8wTzNmc3B0ZzE2UFFhKzdxUXBabi83Tjl2bXZEb0dwMVdxbXozdU9KUXRmWXRYWEMzbncrYmVWZldhVDBXN2dLU1V4bnNMOEhBQ01WU0dzVmY5NWo0TGNMSnV4MzM3d3FzMjIrYTk4b0xROExNekxKanZqQ21PbXp5V29SV3U3Nnk4dEtzQzdWclV4bzlFUzVyTFhVbEVJSVlRUVFnZ2hoQkJDQ1BIN2tVQ1dFRUlJSVlRUVFnanhYMFpiVVFhQWk1czdBRTJiaC9EWTY1OVlqVm55L3N1TW5uby9MYXRhR3JxNHViUGxwNitVL1lWNTJYalVxQ2hWazhsa1l1ZjZaWVMwN1l4L1VBdGxlLzlSazlIcmRRU0h0Z2NnNitwbElsY3RKcWhsRzRhTXU2dkI2MDlMVGNLZzE5TzhsVzBneTZEWHNXN3BweVFseE5KOXdFaUdqSjlodFQ5cTYycGk5alNza3RpcDJHak9IbytwYy8vejczMm4vRHhtMmdPNHVGMnYxcFVRRzBYRzVSVGx0bS9qSmt5WU5aOTFTejhoY3ZXM1RKN3poR1c5QmdNT2prNDJjNTg3R1l2am1ST0FwWDBpd0xpWjg5RFhxRlIyZVBkbXJsNUtwdS93aVFTSHRyTTYzdHZQLy9wYWprVGg1T3hDZU45aGxCUVZFTGQvTzRQSFRWZGFFWnJOWm5LdXBSSGN1cjNWSE5WQk1JMUdBbGxDQ0NHRUVFSUlJWVFRUXZ5UkpKQWxoQkJDQ0NHRUVFTGNCaGVUVGlsQm5adlJvazBIdEJYbEFMaFdCWWdjSEoxbzNMUVpINzB5anhGMzNrdjNBU05ScVZSNCt2alJ1R2t6dS9OY09uK2FkbDE3MjkxM1pNOW1NdE11TXVmcE56RG9kVmI3cWdOU0JibFovUFRsMjVpQmFYT2ZScTNSTlBneG5Jay9CRURyanQxczlxMzQvQzNTVXMvUlkrQm9Kc3g2eEdaLzZ3N2h1SHA0MWp0LzhxazRVcytkcFBld0NmVlc3YXE1NWc3ZCsrRlZvOEpVeHBVTFZvRXNnRTQ5QjNMMmVBeW5ZcVBwTjN3aVRacUhZRFRvN2JaVG5IVHZBdHAyNlFYQWh5OC9DRUNianQydHhteGYrejBBT2RmU0dUTjlydDAxR28wRzRnL3VwR3ZmWWJpNHVaTjNLWVA5MjliU3FFa1FYWG9QQWVCYVdpcmxaU1UwQ3dtek9yWlNXd0dBNHkxbzNTaUVFRUlJSVlRUVFnZ2hoR2c0Q1dRSklZUVFRZ2doaEJDM3djYmxpeWdwekwvcDR4NTgvbTNLUzR1QjZ4V3l3RklsU1Z0ZWlxdjc5YkRTMnU4K1JxMjJoSTRtM2J1QVlaTm00ZVRrd3RrVE1SVG1aWE5rNzFiTUpoTWpwOXpIdExuUDRPZmZGTEJVeUdyWHRUY2hZWjFJT1hQY1pnMEZPWm1zV1BRVzJ2SXlaai94T3I1Vnh6V0V0cnlVVTdIUitQa0gwcUoxQjJXNzBXaXA1cFNXZW80aDQyY3dkT0pNcTMyN04vNUlqd0dqYUI3YWp1YTFxa25WVkY1V3dxRWQ2MUZyTkF3WU5Sa1BMNThHcjYwaHh0LzlNUDFIM2FtMEU5VHBLdkgwYWRTZ1k0c0w4L0NxR3B1V2VvNlN3bno2anBqRWtUMWJ1Skp5bGhadE90Z2NreGgzaU5MaUl2b05ud2hBczVBd2dscTBKblpmcEJMSXVsQlZpYXQxQit1QW02NnFHcGVEZzFUSUVrSUlJWVFRUWdnaGhCRGlqeVNCTENHRUVFSUlJWVFRNGpaNDRPazNNUnFOTjMyY1R5Ti9MaWFkQXNETncwdlpYcGliaGNsa0lpODdROWsyY1BSVWdrTGFBTkNrV1FpZTNyNWNUam5EbGgrL29rdnZ3YlFMNzhQbUg3L2lZdElwcHM1OUdnOXZYd0I2RGg1RGw5NkQ3ZDcvNVpRenJGbjhBWlhhQ3U2YTk3emRFRkY5b3JhdVJsZXBwZStJaWFoVUtyUVY1ZXpkOUJNSlIvWUJNT09SRjJrZjNzZnFtSkxDZkk3czJRSllXZ3ZXcGF5a2lKVmZ2VU5KVVFGcXRacXYzbnFhdnNNbjBYZkVSSnhkM0c1cW5YVng5L1RHdlVhclI3MnVFa2M3TFF1dnBhVlNtSjlEWGxZR09xMlc2RzIvc0cvcktsNThmeWt1Ymg3czNiUVNuMFlCako0NmgvVFVKRFl1WDhUOFZ6K3dXbWVsdHB4OVczNm1VODhCVnFHMzNrUEhzM0g1SXE1ZVNxWnA4eENPSDlxTnIzOVRtZ2Ezc2xxRHZsS0xTcVhDMFVrcVpBa2hoQkJDQ0NHRUVFSUk4VWVTUUpZUVFnZ2hoQkJDQ0hFYjNFeFZxZHBLaXdvQWNLdFJEZXZxNVJSVUtoWFJFV3NJYXRFYWdLYkJyWlEyZVhuWkdXeGR1WnJqaC9iUXFsMFhKc3lhajVPekM0SEJvZnp5N1VkODk5RnJqSnN4ais0RFJ1TGk2bzZMcTd2Ti9WWnF5MW45elFkZ05qSDdpZGNKYWR2NXB0YWRldTRrc1ZHUkJBUzFvR3Vmb2NUdDMwRjA1QnBLaXd2UmFCd3dHZzAyWVN5QW92d2NBUHliTnJjN3I5bHNKakh1SUR2V2ZrOVpTUkhENzdpSGp0MzdzM3ZqQ3FJaVZoTWJGY0hBTVZQcFBXUWNEbmJDVTc5RlpVVTVqbFV0Q3hOaW80bGN0UmlBNklnMWVIajcwcVJaUzFDcDZOeGpBRU1tek1URnpZT1kzWnU1bkhLR0dZKzhpRXFsNW83Wmo3SGsvWmRaOWZWQzduNzBGWnhkWEFINFpjbkhGT1huRUJqY2lvM0x2NkM4dEpqUzRnS2xzdHJScUVpQ1FzSW95cyt4Mi9KUXA5UGk1T3lLU3FXNnBZOVpDQ0dFRUVJSUlZUVFRZ2hSUHdsa0NTR0VFRUlJSVlRUS8wWDB1a291bkQyQm4zK2dWYmpvVFB3aFdyVHBTTnN1UFZuNTVUdVlUTmVyYjVsTUppSitYa3oyMWN1TW5uWS92WWVPUjYxV0ErRFRLSUFIbnZrblczNzZEd1U1bWZYZXQ3T0xHOU1mZWhZUEx4OENnbHJZN05lV2x3SDJXK1NscHlheFp2R0hhQndjdVhQT0UyeGI4eTBuWS9iaDVkT0lLUS84aFl6TEY0amRGMEZSZmk3ZWZvMnRqcjF5NFJ5QVRRVW9nMTVIWXZ3aGp1emRTbGI2SmR3OHZLd3FiTTE0NUVYU1VzK3hhLzF5ZHExZnp0R29TSVpObkVXWFBrTnNRa3BmdnZXTTFUYURRWC9EVm4rWjZSZlI2eXJ4OHZFRG9IbXJNSVpNbUVHVFppRTBiUjZpVkRENzhPVUg4Zk1QeExkeEUrSVA3bUxuK21WMDdUdE1XYWQvWURDVDdsM0FoaDgrNThkRmJ6SDFnYWZ3OVc5S3k3Q09aRnhPSmkvN0dsNCtma3JBeThQTGg4dkppUlRsNTVCNkxnRnZ2OGIwR0RqS1puMTVXUm00ZVhqYWJCZENDQ0dFRUVJSUlZUVFRdnkrSkpBbGhCQkNDQ0dFRUVMOENjWHQzOEcxdEZTY1hkeHdjbkZCbzNGQXI2c2tLZUVvQmJsWkRKMDRVeG1ibFg2SnBJU2pqSmsrbDc3REorTG00YzJPdFV0Wis5Mi9hZG1tQTM0QmdRUUdoeElTMWdtMVdrUDhnUjJBSmFobE1oa3hHZ3o0K2pkRnI2dmsrS0hkZEI4d3NzNTFoYmJ2cXZ4Y21KZk52aTJyY0haMVE2MVdrNVpxQ1U3NTF3cHJuVG9hVGNUUGk5SHJkTncxN3prQ2cwTVpObWtXM3I3KzlCOTFKMDdPTG9BbERMVjY4ZnUwN2RJTHRjb1NHQ3ZNeitGVWJEU05Bb0pvMnJ3VnVrb3RGNU5Pa1pRUVM5TEpXTFFWNVRnNXU5Qi8xR1FHaloxcVU5a3JPTFE5RHo3L05pZVA3R1AzaGhWc1hMNkltTDFiR0Q5ekhzR2g3WlZ4dlFhUFZTcFRBU1FueHBOekxVMjVmZlZTTXJIN0l2RDBhWVN6aXlzbW8xRnBzMWo5blBqNUI5Si81SjEybnplRFFjLzY3ei9sOUxFRHRPdmFoenZ1WFdDMXYwdnZJZWgxT2lKWExlWS83enpQUXkrOHc2Q3gweGcwZHByZCticjJHY3F5ejk2Z3JLU0ltZk5md3RISm1hU0VveVFsSE1YZDA0dVN3bnhTenlVUTNtK1kzZVAvVnhRVkZkM3VKUWdoaEJCQ0NDR0VxRU5LU2dwQlFVRUVCZ2JlN3FVSUljUXRKNEVzSVlRUVFnZ2hoQkRpVDhoZzBKTndKQXFqMFdDMTNjdW5FZjFIM3NuQU1WT1ZiUjdldm5oNCt5cmhtNjU5aHRDdWF5K1NFbzV4OGR4SnN0SXZVVkpVUUdWRk9YcTlEcFBSaU1sa0FzeUFDcFZhaFViamdFYWpZY3hkRHpaNGpXNGVYcHcrZGdDejJRUllLbWoxSERTYWRsMTdLMk1LODdLSlhMVUVzOW5NdEFlZm9YMjN2c3JqcUJrcTY5eHJJQm1YVXpoOTdBRFJFV3VVN1U3T0xyUm8wNEZ4TStlaFVxbTRkUDQwcTc5NUg0Q0FvQllNSGorTWJ2Mkc0K0xtVWU5YXcvc09vMTJYM3V6YitqTnhCM1ppTnBtdDl2Y1pOaDR2Myt1VnVVcExpcXdDV2U2ZTNpVEdIY1Jzdm42Y2k2c2JvNmJjUjh1d1RqZDhyalFPRGpnNXV6QjA0a3dHajV1T3FpcHdWbE9QZ2FOb0ZCQklXbXFTcGRWaFBWTE9IQ2NyL1JKOWhrMVFubSsxV3NQSm1MMVZQNnRwR2RhSjRaUHV1ZUhhaEJCQ0NDR0VFRUtJMjZYbXY3T0ZFT0wvRTVWWnpuQkNDQ0dFRUVJSUlmNkg1RDR3QXJXYkczNWZiYmxsYy83ZVZYaE1KaE5ta3hHMVJtTTN5QU9RazVtT2Y5UG12K3M2Nm1JMm16R2J6VW9ieE5vdUpwM0N6ZDJUSnMxRGJzbjluVG9hVFpObUlYYmJKalpFU1dFK25sVnRCaXUxNVZTVWxlTGwyN2pPOWRka05PalI2M1NZeldaYzNlc1BnZjNlRXVNTzByRkhmNXYzaE1sb0JKV3FRWS9uUmxKU1VnZ01EQ1FvS09nM3ozVWp1UStNd0czSy9iaE5uWHZMNXBRS1dVSUlJWVFRUWdqeDUvVkgvcHRUQ0NIK2FGSWhTd2doaEJCQ0NDR0UrSk5UcTlWd2czRE43UXBqQWFoVUtsUXFWWjM3VzdYcmNrdnZyMHZ2SWIvcCtPb3dGbGlxZWptN3VEWDRXSTJESXhvSHg5OTAvN2RLcDU0RDdXNVhhelIvOEVxRUVFSUlJWVFRUWdnaGhCQTEvZlkvbFJSQ0NDR0VFRUlJSVlRUVFnZ2hoQkJDQ0NHRUVFSUlBVWdnU3dnaGhCQkNDQ0dFRUVJSUlZUVFRZ2doaEJCQ0NDRnVHUWxrQ1NHRUVFSUlJWVFRUWdnaGhCQkNDQ0dFRUVJSUljUXRJb0VzSVlRUVFnZ2hoQkJDQ0NHRUVFSUlJWVFRUWdnaGhMaEZKSkFsaEJCQ0NDR0VFRUlJSVlRUVFnZ2hoQkJDQ0NHRUVMZUlCTEtFRUVJSUlZUVFRdnp2TVp0djl3cUVFUCtsekdZeitUblhLQzhyYWZBeEpZWDVOelcrSWNwTGkwbEtpTVZrTk5yc3k3aWN3c21ZZmNydG92emNldWVLUDdpVG8xSGI2aDJ6Y2RublJFV3NidERnSGt4M0FBQWdBRWxFUVZUYTdLMnBtdEZvSVBWY0FtVWxSUTJhcXlhRFhrZkdsUXVVRkJYWTdLdlVsdC8wZkxYbFhFc2pNKzNpYjU3bi82TUQyOWVSZXU3azdWN0diNktyMU5iNzN2dzFycVdsY3Z6UWJrd20weTJkOTJiczIvSXpuN3orS0xwSzdXMWJ3MytqL0p4cnBKdzVqdGxzKzlyWjIvWkhNSnZOcENUR295MHZ2UzMzLzN1NGRQNDBwNDhkdUNYbmFMUFpSR0YremkxWTFaOUxXVWtSNWpyK2JXSTJteWt0TG16d1hMZjZIRmVmbk14MFZuL3pQaGxYTHZ4aDkvbEh1cGFXeXVXVU03ZGtydkt5RWlxMUZiZGtyajg3azhsRWVXa3hGV1czL3p5bXJTaXY4N05WazBHdnU2V2ZuZVRUY1NRbEhLMXovNjA0SDk1SWFWSEJIM0kvUWdnaGJzemhkaTlBQ0NHRUVFSUlJWVQ0bzVrTmhsczZuLzZwcWJkMFBpSCtOSjc2QUpWS2RidFhjZHZvS3JVNE9idFliVE1hOUh6eDVsUDBHM0VIbzZmZGI3WFBiRGFqcTlUaTdPSnF0WDNQNXAvSVRMdklvNjk5cEd6VGxwZmQxRVhNVnUwNm8xSmQvOXZLbzlIYmlJNVl3L3hYUDZSSnM1WldZOCtlaU9IUXpvMTA3ajJJZ3R3c3ZuN25lYm9QR01tb0tYTnNIZy9BeGFUVEdBMTZlZzhkVitmOVoyVmNhZEJGTFlEb3lEV2NqanZJd3krK2k0dWJoOVcreW9weWZsejBGbmZOZTQ0TzNmczNhTDVxQmJsWmZQditLd3kvNHg0R2paMm1iTisvYlMxeCs3Y3o2ZDRGdE9uVW85NDVESG9kOFlkMjAzUGdLRFFPamxiN0lsY3RvVEEvbTZmKytkVk5yYXUycUlqVlJFZXM0YkhYUDZGeDAyYS9laDVkcFpieTB1SWJqbk4xOTFUZWMxbnBsN2g4NFN4OWhvNVg5cCtNMmNlUmZWdVovOG9IZGM1aE5wc295czhsTitzcWVWa1poUGNiam91cm03SS80VWdVWnBPSjBQYmhEVnA3U1dFK1dSbVh5YnA2R1QvL3BuVG8xay9aWnpRYWlGeTFoTFpkZWhIV3VZZlYrN3EyOUl2bmlWaTFtT0dUWmhIV3VhZlZQcU5CYi9jOXFkWTRvRmJienZuUksvTVlNKzBCZWc0ZTA2REgwQkRuVHgwak9tSU5YWG9QUnExMnVtWHozb3lLOGpKS0N2TWIvUG04a25JV25lNjNoYmNhQlFUaDI3Z0pBRmxYTDZQWFZWcnRkM1Iwb2tuekVNQVNOaWtxc0EyRmF0UWFaVXkxL094ckhOaStqdkYzUDR5amt6TUF1WmxYTVprYWRxSGMzZE1iZDA5dnEyMVhMeVVUc1dveEUrOTVsS0FXclpYdHA0N3VKenBpRGEvKyswY2NISjJzdDBldVlmYVRmOFBIejkvdS9lelo5Qk51SHA3MEczRkhnOWJWVUJlVFRySHlxM2NaTSswQitvNllkRXZudmgzU1U1Tlk4ZmxibU0wbTduMzhyN1R1Mk8wM3pmZnpmeGFTblhHRngxNy90OTN2c3Jxa25EbitxOElXTGNNNjR1emlkdU9CdjlHUFgvd0x6R2Jtdi9xaHpiNjAxQ1IrK1BmZm1EQnJQajBIamE1M25vcXlVaGE5K1JlR1Q3cWJYa05zdjg4TmVqMTZYU1dWMm5JcXlrb3BMeTJtckxTWWlySVN5a3VMR1RSMkdvNU96dVJuWDZPMHBJZ1dyZHZYZjMrbEpTUWxIS1ZiL3hFM2ZJenJ2LytVNE5idDZUVjRyTEl0L3VCT1RzVkc4OEN6YndHVzc2K1NZdHZBTlVCd2FMdmY3YldJTzdDVHZPd01Says5MytwMzNwMXJmNkFnTDV1bjMyclk3d1JwcWVlSTI3K1RNWGZOeGMzZDAycGYxSlpWbkR0NWhLZi85YlhkNzZlYmRYRG5CZzd2MmtpcmRsMlkvdEJ6RFRybXhPRTlPRGc2MGJuWElHV2JRYTlyOEgycTFHbzBtaHRmVXQ2NjhtdE9ITjVEeTdCTzNQLzBHdzJhTy9WY0FqOHVlb3Y1cjN5Z2ZDL29kWldrcFNiZDhOaUF3R0E4dkgzdDd0dit5MUp5TXE3dzhNc0xBZmpwaTM5Um1KZkQ0My8vVkJsajBPdDQ5OW5aREJnOW1aR1Q3MnZRZW0vazhPN05HUFE2Mm5YdGJiTXZLbUkxQ1VlaXVQL3BOL0gyYTN4TDdxKzJyS3VYK2ZhRFYrbmVmd1RqNzM3NGQ3a1BJWVFRRFNlQkxDR0VFRUlJSVlRUS8zUE1laDJtN0F6VUFVRzNaTDdHUCt5NUpmTUk4V2Z6KzF3bStPOFFIYkdHMDhjT01PZXBmK0RwNDllZ1kzWnZXRUh5NlRobVAvazZYcjdYbjcyTDV4TG8yR09BMWRqc2pDdjh1T2l0QnErblptaEFWNm5sV1BSMk92VWNhQlBHQXBSeFJvT0J4azJhTWYyaDU5aTAvQXV1cEp4bHpsUC9zQWtzMUZTcHJiRDdWLzNhOGxJSzhySkppSTIyMmRlaWRYdDhHZ1VvYXpzYXZaMjJuWHZZaExIcWs1T1p6dUdkR3hseDU3MTFYbGlycmtLa1ZtdXN0bmZxTVlBejhZZFkrZFc3REJnOW1lRjMzRnZuQmMrTFNhZlp1Zlo3NHZadlo4TGRqOUF5ckpPeXoydzIxUnNPcXExU1c0R0RnNE5Oc090bWpqbDk3QUFsUmZsMng3cDVlTEZwK1JjM25IUFN2UXZvUG1Ba0FKY3ZuQ1ZxeTg4RWg3YWp0S2lBc000OXFheXNvTFNxcWxoeFFTN0ppY2Z4OFBMbXlONEl5NFg0cW92eDFZRUZsVXFGdDU4LzdjUDcxSG1mSlVVRm5Jay9oTkZnb0ZKYlRsbEpFV1VsUlJUbVpWT1FtMlVWMEFrT2JXOFZ5Q29wektjZ040dFZYeS9FMTc4cHZZZU1vMXYvRVZaQnhyS1NJdlp0V1VYOHdaMzROQXBBWmVmMVhQN1pQMGxMUFdlemZkVFVPZlFmZVNkWjZaZllzZTRIN3BqOUdENk5BdW9OTEdXbVgrVHF4V1M3KzdyMkhhcUVnLzQvMlBMVGY4akx6dmhOY3d5YmVEZUR4OThGd01ibGk4aEt2MlMxM3o4d21BVi8vUml3dk1kM3JQM2VaZzRYVnpkZS9PQUhxMjBseFFVa3hFYWoxbWlZZE84Q0FMNy85K3NOcnJReWFPdzBodDl4ajlVMlR4OC9OQm9IbG43NEdvUEgzY1dnY2RQdG5oOTBsVm9pVjM5THdwRjl0QXpyaUtiV2VhYWF0cUtjbU4yYmFkT3BPMTM3RGlNdWV2c04xK1hvN055ZzhOYkptTDFvSEJ6cDBuZm9EY2ZXNTNKeUlodVhMMkxDclBtMDZkajlwby9YVnBSeExIbzdaMC9FVUppYkRaanhiZHlVSG9ORzA2My9pQVlGU25TVldqWXMreHduWnhlY1hGell0T0lMSG4zdEk5dzh2SDdGSTdMb09XZzBxNzVleUlGdGF4a3hlWGFEajF2NzdjZS9xb0xjbzY5OVJFQlFDNnR0cWVjU1dMTzQ3bkJyWGFiUGU4N3VhNUZ6TFkyczlFc01tVEREN25GSkoyTUJhTjNoeG1IWTQ0ZDJvNi9VS3NIa3BJU2pSSzVhaks2eUVsMmx0czdLYjQ1T3pyaDdlTkc1MXlBYU4yM096Lzk1RDExbEJZKys5akd1N2czL0hxL1AxVXZKZUhoWmY3ZVhGUmVSazVtdTNENjhleE9uanU2M2Uzek5vTTZ0cHEwbzQ4aWVMWlFWRjNMbmZZOHIzODhHZ3g2Tnh2NTV3QjVkWlNXcDUwN3luMzg5eTRSWjg1WHZVTDJ1a2pQeGgvQVBha0h5NldQMXp1RVhFSVIvMCtiMWpqbDNNcFk5RzMvRXpkMlRzOGRqT0JOL21JNDliaHh3UDMvcUdNbW40M0IyY1NPc2N3KzBGV1Y4OE9MY0JqKys5dDM2TXVQaEYrb2RFeHNWeVluRGUyamNwQm1Ya3hPSjJiUDVWd2RYUzRyeStYSFJXemc0T3RWNXp0RlZhcGw4LzEvbzJtZUkzWDFKSjQ5WUJkQnVWa3Bpdk4wcXN5NXU3blRxT2ZCWHpkbHo0R2pPSG85aDJhZi9VRUpaMzd6M29zMzNhRjBlZlA1dG1yZHF5L2xUeCtxdE51dnE3a0hjZ1ozNEJRVFdHV0IxOC9CU1FtTzZTaTNwRjgvZi9BTUNuSnhkYU42cTdhODZWZ2doL2hkSUlFc0lJWVFRUWdnaHhQK2trcVVmNGYzeVJ6Y2VLSVQ0bnhUV3VTY3hlN2F3N05NM21QUDBQL0R5YVZUditQaURPem04ZXhPdE80VGo3dVdqYk0vT3VFSkpVUUdPVHM2a25EbXViUGZ3OHVIRkQyeERDbldwV2NFbDdzQU90QlZsREp0MHQ5MngxUmRlakFZRE9FUDc4RDQwQ2dnay91Q3VHMTRNcnlndjVjQzJ0VGJiUzR1TDBKYVgyOTAzZXRvRFNpQXJidjkyRFBwS2hrNmFwZXpQejduRzl4Ly96ZXFZelQvOWg4alYzd0l3Y3NwOUhJdmFSa1ZGR1k3MVZEMnBydVNnY2JEK0wwMi9nRUFlZlA1dE52endHWWx4aCtnMzRvNDZRMmRoblh2dzBBdnZzbkg1SXBaOStnWTlCNDFtNUpRNU9MdTRZamJiaHIzcVVuMGgwMTZsdFByVy8vNEw5OU5yeURqR3o1d0h3T2xqKzBtL2VCNnoyUko2YzNKMlVSN2ZzSW1XMTNmQzNZL1lEUVZxSzhyWnVPeHp1L2QxT1RtUm1OMmJlZklONjBEWGtYMFJuRDBlUTk5aEU3aVNjcFpCWTZmaTRlMkxoNWN2WGo1K2VIajU0T0hsaS9vR0Y2RUxjakxac2ZaNzNEMjljWFJ5eHNuWkJXY1hON3o5R3RPMGVRZ3ViaDY0ZTNyajZlMkxaNjNQamsrakFPWTg5UTh5MHk1eWVQY21kcTFmUm5URWFycjFIMGw0djJHY1BSNUR6SjdOcUZScWhrMmFSZitSZDFpOS8ydHFIOTZIbmpVcXJxeGYrb255ODVVTDU3aHk0YXp5WHFpdkRkM0ZwRlBzV3IvYzdyNTJYWHYvdndwa2dlWDhOdW1lUjVYYkJvT2U4NmVPRWRvaEhKZDZxdEFZREhvKy84Y1ROdHU3OUI3Q3BIc3Q4MjFiODUzTlJWMlZTczNqZjcvKzJoemRGMGxDYkpUTlBDM2JkR1RBNk1rYzNMR2VOcDE2MEQ2OEQwLzk4eXZNWmpQcEY4L2o0T0JBMCtCUVpYek90VFQyYmw3SjVlUkVPdmNhckFRVGEvTHlhY1FEejd6SnRqVkx5Y2xNbzY2aWp3VTVtU1NkUE1LUThUTVlNdUd1T3NPWjUwOGR3MmcwRU41dkdOcnlVbzdzMndwWXFoUFYvUHhXMDVhWDQrcm1iaFZLV1BicEcxeXpVeUd4T2pUMCtkOGZ0Ny9JV3JvUEhNV1lhUThvdHpQVExySi8rMXJPblRqU29PUHJjams1a2FpSTFRU0h0cU5kZUIrMDVhVmNPSHVTclN1L0p1M0NXU2JmLzVkNmp6Y1pqYXhiK2drRnVWbE1lL0FaUEx4OFdQN1ptMnhZOWpsM1AvcHluVlYyMGkrZUp6OG5zOTY1UGJ4OUtTN01zeHNPcnVidDE1aVdiVHBhYmVzMzhnNkcxL2hlcXMvNVUzR3MvZTVqdS90TUppTzZTaTJkZXcyeUNXdlprNXVaVGtKc3RFMkZMb05laDlGb0pQN2dMdFJxTlYxNkQxWmEybWswR2h3Y25UQ1pUSnlPTzBCZ2kxRFVhalhGdFNyTk9UZzZLZC9wQnIyZTJIMWI2VEZvbFBKOUhOZ2lsSjZEeDFLUW0wbkxzRTQ0Tzd1U2Zpa1pvMEZQejBGamNIRjFRNmZUY2pKbUgvMUgzb21MbXpzQVkrNmF5OG92M3lGeTlSS21QZmhNZzU2enV1Um5YeVBqeWdWMGxWcnlzak00ZmV5QXNpLzcyaFZNUmlPbmp4MVF3bFlkZS9SbllvMXpVOGJsQ3pjVlh2ODFCbzZlZ2dvVnV6ZXVvS3lraUZrTFhzSEIwUW05cnZLbXp2MnRPNFR6NkdzZnNmNzdUOW04NGt1YXQycUxoNWNQOFFkMlVsNVd3clVyRjlqd2crVTdXMWVwUmFOeFVNNFhKcE1KZzE3SDRISFRHVmJQKy9STS9DRTJMRnRFczVBdzduMzhyNno5N21NMkxQc2N0VVpUYjRnYVlNb0RUL0g5eDYremJ1bS9tZnZzVzNnM3NsUUFIREorQnNFMXFxSHBLcldvMVdxcjc5MDltMzY4NGVPUGpZcGt4eTlMYVIvZWgra1BQY2VHWloremM5MHluSnhkNlRGdzFBMlByOHZzSjE2blJac09OdHROUmlOdlAxMzNjM1gyK0dFcXRSV0U5eHYrcSsvNzJQN3RKSitPdDluZUtDRG9Wd2V5UEx4OXVmK1pOL2xwMGI4NEdoVlpGU0svZy9MUytsdWI1MlZuRUxkL2gzTDcwTTZOcEY5TXF2Yzk2dWpreEw0dFA5dmRwOWRWRXRTeWpSTElLc3pML3RXZnRab2hiQ0dFRUxZa2tDV0VFRUlJSVlRUTRuK08ydFVkL1puakZILzZOendmZlExVnJmWmlRZ2dSMkNLVXV4OTlpWisrZkp1ZnZuaWJ1Yy8rczg2S1Q0bHhCNG40ZVFuTlFzSzQ2K0VYckM0Mm56OWxxWVp3WVBzNnEyTzY5Ui9CSGJNZnUrbDFhU3ZLT2JSekl6MEdqc2JQUDVCclYxSng5ZkMwYXExVmZYR212S3lZc3RJaWlndnlLQ25NdzlYTmc2MHJ2NlpGNnc1MHJWV0JwYVNvZ1BpRE8ra3hjRFFQdmZDMlRUV1JuNzU0RzcrQUlNYk5lTkJxdThiQlVRbThWSyt0MzRnNzhQSHpweUEzaTcyYlZ6SjQzSFFtM2pNZmdNcUtDall1WDBTUGdhTUpEclg4TlgxU3dsRXlyMTdpd2VmZlZxb2tIVCswRzMydFZqb0ZWUmZxcjE1S0pqWXEwdWE1YVJuV0NmL0FZQkxqRDEzZjFxYWpUUld4d0JhaFBQelNRblp0V01iUnFHMmtYMHJta1pjWFlqUWFVR3QrZXl1aG16RnJ3YXNBbEJZVjhPKy96bWZNOUxsS3FPVHM4Y09XeHhEV2ljWk5tNUZ4T1lYWWZSR01uRElIVDI5ZnBlcVZQZDBIakNRNjRoZE94Rnl2NEZoV1VzVHhnN3NaTlhVT0JvTWV0VVpUNzRYZnZPd01KU0JnTk9ncEtTNVEybXhXaDV2bVB2Y1dmdjZCditxeE53MXV4ZFM1VHpQaXp0bnMyN0tTbUQyYmlkbXpHWUNRdHAyWlB1ODVtN1pQdFhuNytSUGF2cXR5VytONHZWcForc1VrZkJzMVVTcXdtRTFtaWdweXJWcUZ1cmw3S3VFRmdKYytYS2E4QjJPakl0bSs1cnRmOWRodXRlTENQS2lqd2xmMVo3VzB1SURLaWpLN1kxemNQS3dxWkdnY0hLd3EwY1h0MzhIMlg1WnkxOFBQVzFVenE2MnU5bFkxTDk3WERqSlpRZzFPVnU4VGwzcXE3Z3lkTUlQenA0NFI4Zk0zdE80UXJxejc0cmtFWXZkRjBLcGRGM29PSHNPWitNT2NQbmFBZGwxNzhlaHJIK0VmR0d3MVQvekJuZXhjdDh4cW05bHM1djBYTEFFbWcwRVBXRnBaS28vUG9MZDZIem82T2ZQY3UwdXM1amh4ZUE5ZXZvMEo2OXdMdFZyTkN3dVhvcXZVc3ZENU9ReWJOSXUrd3ljcVl3dnpzdm55bjA4VDFzVzYzV2IzQVNNSjYyemRYalh1d0U2TStia01uVGp6aG9ISWFrMmJ0MUorWHJMd1phNmxwZUxnNklSLzArWldsWWR1VnBObUlUeng5OCtzUGhzRk9abDg4OTZMSk1SR00zVFNyRHJiT1pyTkpqWXVYMFR5NlRoNkRSNnJoQllHajcrTDZJZzFyUDMyWTZiUGU4NXVLT3Y0b2QyY09Iempxck9uanU2dnM1SVNXQ3I1MUE1azVXWmVKVEh1VUIxSFdNdE1TNzNobUxET1BSdFVlU2NwSWRadWVHejlENTlaQmVlK2VQT3BHblAzWU5hQ1YwaytIVWRwVVFHbFJRVjgramZiM3hlcXh3R2NPTHdiWGFXV1FXT25BN0JuNDQrMDd0U2RnS0Jnb2lQWDBIdm9lQUtEUThuTnVzcWhuUnNaT21FbUxtN3UvTExrSXk2ZVAwM1BRYU9WUUZhYmp0M3AwbnNJcDQ1RzA3blhJTnAyNlVWcFVZRk45Y3o4WE10MzhvVXpKeWdwdEs3MDJMWkxMeng5L0xpVWZKcWQ2NWFocTlSeTRld0pMaWNuS21PTUJnTkdvNEd0Szc5bTZNU1pBR2cwRHJpNHVpdGpicVkxNVc4eFlQUmtWQ3JMN3pIVjU3S3lrcUtiYmp2czd1bk43Q2RmSno4bkV3OHZING9MY29tT1hFTjR2K0hjZVo4bGFKbWRjWVd2MzNtZW1mTmZWS3FaeGV6WnpNNTF5MmhycDhVZFdNNWRoM2R0WXZmR0ZRU0h0bWZXZ2xkd2NYTm54aU12c3ZxYjkxbXorQU9HVGJ5YlFlT20xOWxxM01uWmhidm1QYytTOTEvaDJQNGRqSnhpcVRJWEVCUnM5VDI2NkkwbjZkSm5DRU1uekZTMnhlemVWT2RqTnB0TjdOMzhNd2QzcktkMXgyNU1uZnMwYW8yR3lYT2VvRkpid2RhVlg1T2ZmWTJSVTJiYmZEOWtwbDBrTitzcU9kZlNBRWc1ZTRLY3pIUjhHemRScXJOZFMwdFZ6dGUxbjVQNnhPelpRbENMMWpRTENhdDMzSTBFQm9jcUxROEIxaXo1a0p5TXRGODExN0pQLzRGUG93RHV2TzhKNXIzMG52SmFkZWx0VytHcnR0UnpDVmFCTElDZ2xtMTQ2SVYzbE5zR3ZaNXpKNC9Rb1hzL3EzTnM4dWs0Z2x0M3NHcEYvZDJIcjltOW43NGpKdEZqUU1NRGRMK21ZcUFRUXZ5dmtVQ1dFRUlJSVlRUVFvai9PU3AzRDF4NkQwVWJIVW5CcTNOeERPdUUyajhJbFlQOE0xbUltclQ3dDZGeTgwQjlFNjNuZmowenB0ejZLMlA4MFZxR2RXTFN2WSt4NFlmUFdQWDFRdTUvNWsyYk1XZmlEN0grKzg5b0doekN2WSsvWm5QeE1PRklGS0h0dTlLdC93aldMZjJFZXg1N0ZaOUdUWEJ4ZFNNMzg2clZ4VWw3MUJxTlZkV1gvZHQrd1dnME1IVENERXdtRXh1WGZZNWVyNlBYNERFVTVHVlRVcGhQZHNZVkFMNzg1OU5XODNoNSsrSGwyNGltd1phTCtFZjJibFgyRy9RNnR2L3lQU3FWbXZTTDUrMWVGTS9KVENjcElkWnFXNVBtSWN4L3hYSXhKanB5RFU0dXJnd2FPODF5TzJJMXFlZE9NbjdtdzBwWW9yeTBHSUJtTFZ2VHJtc2Z6cDJNSmVGSUZPTm1QRVJRaTliS3ZMczNycWl6VFZsaTNFRVM0dzdXKzd4Vkd6dmpJU1dRZFNiK01PM0QrNkRXYUhCd2RHVGNqSG1FdGc5WFdoVWFqWVlHVjhpNkhZcnljemgxZEQrRHhrN0hzNDYyanRXY1hkd0k3enVVbUQxYjZETjBQR0FKQmJwNWV0R3QzM0NPSGRoUjcvRUFFVDh2NXRMNTA4cnR1UDA3bEl1Qk0rZS8rQnNlaVlYWmJPWmkwaW5pRCs0aUtTRVdGemNQMm5YdHhmbFR4N2gwL2pTcnZsNUkveEYzMEM2ODkwMjFrcXgyNWNJNWlndHkrZmI5VjVSdEIzZXM1K0NPOWNydGhnUWpMNXc5eWFZVjliZU9mUGRaeTRYdGtMYWRtZlBVUDI1NnJUZnkyZDhlcjdmQ0YxaC8zbXNiTytNaDVYMHdhOEVycURVYUpWeGxNcGs0dkhzVEFVRXRhTk94ZTUyaEs3QzhabysrOWhFZU5hb0Eza2gyeGhXOGZPdXZNRmlUeHNHUk8rYzhnYmE4REVjblo0b0w4OUNXbDlHMTcxQmFoblhrNEk0TnJQcmFjbkY4OUxUN3F6N0Rackl6cnVEaTZxYTBpelVZRE9ncXRVeTg1OUZmRmVwSWpEdG85ZjRIUzBXdXk4bUpEQmsvdzI0THJkcm5qK2pJWHdCTEJacWF1dlFlYkhYN1NzcFpkcTFmVHY5Umt4azRadXBOcnhVc0FjcXVmWWN4ZE1JTUR1L2UvSnNDV1RXRFdOVjgvWnNTMktJMWw1TVQwWmFYZ3AxQWxxNVN5K1lmditKTS9DRTY5UnpJdUprUEtmdUdUcGhKZVVreHgvWnY1NWNsSHpGNXpwTktBS2phK0prUE0yYTZ2UlpxWnNBMlpHSTA2TzIyakxYWFppNzEzRW11cEp5eE03Y3RrOGw0NDBHM2dMdW5OeU1uMzJlMWJlK1dsY3JQTVhzMjQrWGIyQ1lJRGJEaGg4OVJxeTMvYnRGV2xCTWQrUXVEeGs3SHc4dUhwSVNqSE55NWdTYk5RK2pVY3lDdDJuYm0vS2xqQkFhSDBtUFFhQktPUkpHVG1ZWkJyK2ZzaVJqdWZ2UmxxemJMWUtsY21aUVFTK1NxSmJScTE0WDhuRXdpVmkzR3dkRlJlWjlYdHhFK0ViUEhhcHRCcjZOeDAyWjQrdmpSWStCb2Vnd2N6YUkzbnFSZDF6NVdGU1gzUi83Q2tYMWJlV0hoMHFySDlObHZmVXB2U2xsSkVRVzVXY3J0NE5hV0trelZGZjRzRll0VTliWng4L1Qydzl2UCtybFRxZFNvMVJwMnJWOU9SWGtwcU5TTXFORktOV2JQRmdCeXM2N1NwbE1QREhvOWgzWnVwRjNYM2xhL0IxVXJ6TXRtMDRvdnVKeDhoczY5QmxtZDA1eWNYWmkxNEZVMnJmaUNmVnRYY1NrNWtmRXpINjR6U09ZWEVNZ0R6LzZUZ0tCZ0pYQU5sc0JsUVY0MllQbDlzREEzaTlSekNZQ2xMWFZkQ25LejJMUjhFVmN1bkNPODN6QW0zYk5BQ1pScUhCeTVlLzVMYkZuNU5ZZDNieUxqeWdVbTNmTW9mZ0hYdzdtbjR3NFN0Mys3OHBtTGpsaURXcTJtYzYvQjlCOWxxU3E0Yjh2UERXcVRXbFB5NlhpeU02NHcrZjYva0pPWnpuY2ZXSUtMZXAwT3M5bkV3dWZuMkJ3VHMyY0x4NnBhME01NjdGV2JVR2R0dXpldTRORE9qZldPZWV0Snk3bS91czJ2dHFKY2VkNVZLaFc2U3EzbGZGb0hSeWVYT3R1R3RtalRRZmtNWGt0TEplRklGS2VQN3FkU1c0R0xtenZOUThKd2NmT2d1Q0NYamNzWG9hdXNyQXBiRGlLc2MwOUMybmEyTzYrN2g5ZE5CUkUxam80MkZRQ0ZFRUpZay85cEZrSUlJWVFRUWdqeFA4bGozb3M0OVJ4TSthYmw2Sk1UTVIzWmQ3dVhKTVNmVTE0MmY4eC9zNnN3M3FCVjBlM1FwZmRnQ25JemFkS3NwZDFRaUpkUEkwdEZnQWVlc3JtNG5IN3hQSG5aR1F5Wk1BUHZxb3ZYUG8yYUtCYzZraFBqaVZpMXVNNzJlZ2E5RG9QQm9BU3lNdE11RXJ0M0syT21QNGliaHhjblkvYVNrNW5POUllZTVkaitIZWkwRlhqNU5zSS9NSmpDdkd4R1RibVA0TkQyZVBrMXh0UGIxMmI5Vnk2Y3hidnFJcXh2NHlaMDdUdVVJM3UyY1Arei83UnA3YlJpMFZzMGFoTEUrQm56ckxhcnE0S3M2YWxKSE4wWHdhVFpqMUZaVWM2MXRJdWNPcnFmaWZjOFd1ZkZwR3RwcVd4YzlqazlCbzZpMTVCeFZ2dWVlL2RibTRwQXh3L3ZJZUxuYjVpMTRGVmFkd2duY3ZVUzRnL3U0cStmMm0vSEFxQ3F1b2gzT1RtUnRkOTlURUJRQ3liTWVvVGdVTXNGeHJaZGVpbGpUVVlqRG5ZdTd2KzM2ajk2TW4xSFRPTDg2VGdBQm95ZVF1ZGVneHBjZmVlK3YveE5xU3ExNkkwbkdUcGhwaEsycTc1QW5YTXREVzFGZWIzek5HMFdvdHlueVdUaXlvV3pKSjJNNWR6SldJb0xjdkh6RDJUczlMbDA3VHNNSjJjWEtyVVZITnUvblpqZG0xbXo1RU44R2dYUWQ4UWt1dlViYmhPc3ljdXlib0dsMTFuQ1JPbXBTUlFYNURMbGdiL1FwRmtJWnBPSmI5NTdrU0VUWmxoVmdISnRRTmpVUDdBNUUrNSt4TzYrNU1RNGtrL0hNM2JHUTJqVUdydXRKVytWTnAxNjBHT2diVXUrK0lPN1NVbU1aK3JjcDNGMHNtN3RXRnBVU01TcXhWYmJ2dnZvdFRyRGp1ODlkNS9kN2JWTnVuZUJWVkEwN1dJU1cxZCtZL241d2xtcSt3TG1aV2R3N21Rc3ZZZGFmNzRkSEJ6UlZXb3BMc3pEeTZjUlpyUFpxcXBMelZEQ3ZzMC9jN0tPMzlGcVY4RHEyR01BMHg5NjFtcGIrL0ErbEpVVUtXSFFodkQxYjByVzFVczJnYXpEdXkyVnMxdzlyQ3UzbVl3R0FEUU8xejliK2RuWFNEZ1NSYzlCbyswR25LcHBLOHJaL09OWHFEVWFtallQVWFvcTFxZFpTSmpOOThhejd5eitYYXNKbVl4R2l2S3ljWEYxczFzVnJ5Zy9sMVhmTENRci9SSWR1dmRueXYxL3Nmbk9HVGR6SG1hemliZ0RPMW44M290TWZ1QXBxN0NIZzZNakRvN1c1K0FkNjM2Z01EZUxLUTg4WmZYNERIb2RQeTU2QzU5R0FVeTZkOEVOSDN1L0VaTnN3azkxU1VxSVpmVTN2My9WRnlkbkY4TDdEYlBhZHJpcUV0SGw1RVN1cEp4bDdJeUhhTmZWdGhXZFNxVlcydDN0MmJnQ3ZhNFNQLyttSkNYRXNtdTlwWXFTcTdzbjM3ejNJbWFUaWFTRW8wcUZLd2NuSnlKWGYwdFJmaTRhQjBmMmJWM0Z2cTJyNkR0OEl1RjlMZXZ4OVBabDFKUTVPTHU2V2JWRXUvZnh2OUl5ckJOZ0NSTCs4TW5mbWY3UWM4cDNhZlUyZXlyS1M4ak52RnJqdHUxNUtEOG5rK09IZGl1M2F3YW1icldVeE9NM0ROdGVUazVrNlVkL3JYTy92UmFEeWFmanFsb1RXZ0tzZllkUFZDb1NIdDY5aVpNeGUyblh0VGU3MXEvQTBjbUZub05HVzFVNXFxYXIxSEkwZWhzSHRxM0ZaREl4OXE0SDZUTnNnczA0QjBkSHBqMzRERTJidDJMdmxwVjg4KzRMOUI0Nm5yNGpKdHB0dDEyN2FpakFxV1A3T2J4cmszSy9wK01PY3U2a0pZRC9xSjFXZEFhOW5tUFIyNGlLV0kzUmFHVE05TGxXMVFHcnFUVWE3cnp2Y1pvRXRXRDNwcC80K3QzbkdUQjZDbjJIVDhURjFaMVJVKzVqMUpUN1NEMlh3SStMM3VLaDU5OVcybGZtNTF3RDRKN0hYcnVwbG9XV2lsMC9XUjVyVUFzOHZYd1lOY1VTd0RvYUZVbDVXWWxWOVMranljajJOZC9ScW0xbjViUG0xN2lwemJ5MXRRL3ZpNCtmL1hON3pKNHRtRXhHQm95YURFQlFTQnU3NDA3RTdLMjNFbWY3Ym4yWjhmQUxOdHVOQmoyaDdidVNmRHFlei8veEJJVjUyVFJwSHNLZ3NkUG8wbWNJYmg1ZWZQUHVpM2o1K2pGcndhczgrODVpa2svSGMvcm9mallzK3h3SEIwZmFkK3RIbHo1RGJMNS9oUkJDM0hvU3lCSkNDQ0dFRUVJSThUL0xxVnMvbk9wcHpTT0UrT1BrUGpBQ3h3N2RidmN5QUV1TExiMnVVcm5kYS9CWXdGTGRxYnB0aWtHdm83eTBHTCtBUUNiUGVRS1R5YWhjOE5jNE9PRHM0b2E3aHhkOVIweWlmWGhmTXRNdjJyMHZqWU9qVFV1c2FyRlJrZXhhdjF5NWZUSm1MeWFUaVVNN054QWRzUnB0UlJtdDJuV2hZNDhCZE93eFFCbVhmdkU4eWFmakNHelJtdWFoN2VwOG5FVjVPYlJvM1lHU3F0WjMvVVpNd3JkeFU1SlB4ZG1NcmRSV1VGcFV3SVd6SjIzMnVYdDVrM010RFpQSnhLYmwxeTl1TmdzSkk3UjlPSi8vL1hGbG02a3FaQld4YWdrR3ZRNWRwWmJ6cCtPNFVEWEcyYzJkK2E5OFlMY2FRbGx4SVFCZVBuNVZBUi9MQmFUYUFkYW9CUzhBQUNBQVNVUkJWS1BVY3drNE9qa3BvU3V3VkR1Yi9lVHJiUDNwYTc3LytHLzBIanFPRVhmT3RycUlyOWRWNHViaFZlZno5V2VoVXQvNHdsbnk2VGp5cXdLT1Z5NmN4YURYY2FhcWxXTnBjVldyUTdQWjZ1SjRUVzRlbnJoNWVLSFN3TVVrUzVVTWxVcGw4MXczSkxUdzdEdUxsWXBLeHcvdUltTFZZdFFhRFcwNzkyVGlQZk5wM1NFY2xVck5sWlN6Sk1ZZll0akV1eGs0ZWdxOWg0d2o3c0FPRHUvYXhQWTEzNUY5OVRLVDdsMWdOWGRxVWdKWExweEZWNmxGNCtDSVJxTkJyZGFRR0g4SWQwOXZPdmNhaEVxbFZ0cjYrZmdGRUJEVTRvWnJyc25McHhGQkxlMWZUQzB0S1NUNWREdzlCb3hVMmx6OVhud2FCZGdOWnFTZU93VllXcWc1MTJyQlhIMUJ1Nlk3NzNzQ1k5VjVURmVwWmV2S2IyaldLa3lwb0ZWY21NLzVVOGNJNjl4RENXeldGbGlyaW92WlpGTG1OSnFNYURRT1hMMlV6THFsbitEazdHeHpvVDQ0dEQwbWs0bFBYMStBU3FXbWZiZSs5Qmc0aXF5cmw1UXgzUWVNVXRvcnRRenJ5TjJQWHE5MHR2NzdUOUU0T0hEbmZVOG8yOVorWngwYUNBb09aY0RveVRnNE9oRWQrUXRuNGcvWnJhWlVtOUdnWit5TWgyZ1oxZ2tIaCt1dmFYN09OVTdGUnRrOXBqb0lXSFArcUlqVmFCd2NsQkNqUFdhem1VM0xGeW12MC9ydlA3M2grZ0R1ZWZ3MTJuVHNiclh0OXdwamFTdkt5TDJXenNHZEd5Z3V6T09PMlkvYnJRUzVZOTMzVkpTVk1tanNOSVpObXFWYzRGLy8vYWRvSzhxNTU3RlhVYWxVVEpnMW44YUJ3ZXhjOXdQTFB2a0hYZm9NWnREWWFUUUtDTEs1N3gxcnYrZkkzcTEwNlQzWTV2UGw0T2hFZU45aGJGdnpMYm1aVjVuNTZFdDF0bEVFeU01STQyUk13Lzc0b2lFdEMzOXZ1emFzd0tkUlFKMnR3OHhta3hKZUt5a3FRSy9Uc1dYbGY5RHJkQmdOZXFZLzlDd3U3aDcwRzNFSHVzb0tJbGN0WWNpRUdmaldFelFKYkJGcWRidm40REczN2dFQkoyUDIyYndHdFFQYmVWbFhyYXAzMXZ4ZDdGWUw3UkRPN0NmL1puZmZsWlF6N04rMmxrRmpweWtCdEpwS0N2UFp0T0lMcTdad0JyMmUzUnRYRUxzdmdtWWhZVXg3OEJtOGZCdmo1UXRaNlpmWXMra25VczRjcCsvd2lZeVpQcGZEdXpZUzhmTTNwQ1RHTTJUQ0RBS0RMYysvMld6aVdQUU9EbXhmUzJseEliNk5teERTdGpOR28wRUo3Tm1qVXF2bzJMMC82YWxKeE96WlRHeFVCT0Y5aDlHaGV6OVdmZjIrTXU2Umx4ZmF0SGdkTW42R1VzblBYc3ZDYW1hem1ZUWpVVVJGcktJb1B4ZWZSZ0dNcTZwRVdseVFXK2ZhT25UdlIwQ3psdXhjdjR6b2lEVWMyYk9GdmlNbTJiMlAycElUNDhqTHpyQ3pGdnRWSTA4YzNrdlcxY3ZLYlJjM0QrVzluSlFRaThsa3NucHZHL1E2dHEvNWppYk5RMjdxUGQ4c0pLek9kb2lKOFljdzZIVU5tcy9CMFluWlQ3eHVzMzMzcGgvclBDWXI0d3JMUDNzVHY0QkFPdmJvVCtlZWcyalU1UG81OU56SldMS3VYbUwwdFB1VnFwZHRPbmFqVGNkdWFNdkxTSXcveE1rait6aHhlQS8zUC8yRzNmZTRFRUtJVzBjQ1dVSUlJWVFRUWdnaGhCQkMxSEJzLzNhcklGUmRZNDd0MzI1M1gzV1ZGbC8vcG95WjlzQXRXMWYxWDcyN2VuaVNHSGVRak1zcFRKaGxXN25IdlNwVVZGNWFqTmxzcHJTb2dQemNUQXB6c3luSXphUWdONHZKOS8rRi9KeHIrUGtIS3RXT1ZDbzFHWmVTbFlwS05UbTd1RktwcmJCN01UQ3dSV3ZHVEh1QTRGYnRjUFB3NHNMWmsyei9aU2tUN240RVYzY1BodDk1cjlYNHE1ZVNpZDBYUWVzTzRYVHRhMTBkcEw1UVMyRlZPNTNhclpWcUtpMHFVTm9lUGZuR0lxdmdRR2o3Y09hLzloRTcxLzNBMGFodHBDUWU1OEhuMzFZcXplaDFsVmFWUUJyaS9PbGpGT1puVzIzTHJXb1Z0djJYcFRpNVhMOS9zOG02NGhkQTVPcHZTVGl5RDNOVlVDMXk5YmZzV1BzOWpaczBZOERveVZaanEwTWZqZzBJL2x4TU9xVzBHOHE1bG9aYXJWYXFqZ1NIdHNjL0tCaWowY0JYLzNyRzd2R0R4azVqZUZXTHBkTkhMUldvcnFXbHNuL2JXZ2FQbTY2TWUrVGw5em0yZnpzbFJRVk1uZnVVMVJ6UkVXczRFYlBYS3VRVzNtOFlCcjJPenIwSDIxVDR5Ym1XeHJIb2JmUWZlUWV1N2g0NE9idlFmK1NkOUJvOGx2Z0RPMmtYYmgxRzZqVmtMTU84N2lha2JXYytmUGxCaGsrNlI3bjRlWGozSm5vT0dxTlU2S20rSUZtNytrNXRlVmxYbGZkZ2RRQVFMSUdIUXpzM01IVGlURnhjM2VzNi9MOUN6YXB3MjlaOGk5bHNZdnpNaDVXZ1d1cTVCSGFzL1o2K3d5ZGFqYTFQaTlZZHVIT09KUnkxZGVVM3BLV2VvNlF3SDUyMmdobVB2R2hUcGFWRm13NDgrTnkvdUhvNUJZQm1MZHR3NXZoaGpoL2FqY2xreEtEWDA2RmJQeVdROVdzMEQyMW5GVWdOREE3bDRaY1gxbnRNellvcmJUcDJ0d285N2RuNEUwN09Mbllyd3VsMGxzQ2ZzL1AxUUZ6cTJaTVlEWHErZk90Nks4bUJZNlphQmJSMnJ2dEJxVnIwOE1zTDdWYWVxaW50d2xsV2Z2VnV2V051bGJqOU82eXFxd1VHaHpMdnhmZVVscmRnT1Nkdi92RXJMcDAvall1ckc5TWZldFlxSEF5UWRmV3lUWFd5UGtQSEU5U2lOUnVYTHlMaFNCU25ZdmN6Yy82THl2dk5aRFFTdWZwYjRnL3VKTHpmTU82WS9aamRDcFU5QjQvQjE3OEp2eXo1bU84K2VKV1o4MStpZWF1Mk51TWNuWnk1a25MbVQ5ZXlzRDdUNXoxSGNVRWVSNk1pNk5KN2lGSmhxWnJSYUZUQ1FKYnFZYzVVbEpmeHhSdC9vVnUvNGNycjVOUEhuNEtxY0c3N3JuMlU2a08zUSsraDQ2eXFTUjNldFltNFd1MXpXM2ZzenJRSHIzOHZwVjg4WDIrRnF0L0MwOXUzenZhL0Y4NmVBQ3kvZHpWdVl0dStyVHJ3VXgzQ3pNKzV4cHJGSDVLZGNZVyt3eWN5Y3NwOW1JeEdEdTdjUU5MSldLNWVTc2JQUDVDWjgxOVVnclg5UjAwbUlLZ2xFYXNXczJUaHl6UUxDU09zVXc5NkQ1dkF4YVFFVkNvVmsrYzhTVUJRQzVaLzlvYlYvWnRNSm5TVldweWNYV3dDN0hPZWVvUEN2R3oyYlYyRnA0OGYvb0hCVEp3MW40TGNUUFp2VzZ2OHZsSE5hRFNTY3VhNGNsdXYxMUdRazZsczgvQzgzcUpXcFZKeDd1UVJ5a3RMR0g3SFBUUnBGc0xQLzJuWU9hbGxXRWNlZm1raEp3N3ZKaXBpRGE3dW5qWmpkRG90Ui9adXhkdTNNUUhOTE45SlorSVBOL2gzczlMaVFuWnZYSUZHNDRDeHFuTGhiMlV3NkpWVzRBQzZHcTBlcjExSjVleUpHRWJVK2ozM1pxalZhcnNWd0Z6ZDZ2NWRJNmhGYTU1KzZ5dGk5bXpoME02TmRiWk9YUEg1UCt1Y0k3enZNR2JNZXg1Zi94dFhBeE5DQ1BIYlNDQkxDQ0dFRUVJSUlZUVFRb2dhT25UcloxTTlvS0hXZmZlSjhuUHk2VGpsWXFPMjNISVJQMkxWTnpnNXUrRG00VTF3UGRXcjdBbHEyWWFnbG0zSXVucVo3YjhzWmRqRXUvSHpEOFJzTmxHWWwwTkJiaWI1T1pua1hMTUVncmF0K1k1Tks3NVVLa3hvSEJ6eGJSU0FyMzhUc3E5ZXBsSmJnWDlnYzZ2N0dERjVObjJHVFZDcUs5MUlRRkF3TGxWdDM1cUh0cU9zcElqb3lEVU1IRE5GdVNEY3VkY2daZnlwby91Sk83Q1RzTTQ5dUd2ZUN6Y015TlNVbTNVVkZ6ZVBPbHNnR3ZSNlZpLytnTEtTSW1ZdGVNVnV4UmhuRjFjbTNidUExaDI3Y2VITUNhdFFVS1cyQWlmbmhsMzBVNm5VU21XRWtzSjhxMzJWVlJmcnlrcUxxTlJlRDIvVXZnZ0swS0ZiWHhvMUNVS25yV0R2NXBWMDZOYVhacTNhNGxiSGhVb0FwMXBWa093Wk0zMHVBRWtKUjFuOXpmdTR1bnV5b0ViYm9kaW9TRFFhQithLytxR3k3WnQzWDJEQTZNbDA3alVZdDZxV2JEbVo2YVJmUEkrN3B6ZWx4WVZFYlYxTmFWRUJIWHNPcUZxTEM4MWJ0V1h2bHA5dGdrcnBGODhURXRiSjZtS3hnNk1UZlVkTXV1SDZhM0owY3JaN2pKZHZZM3pyYUFVWEVOUVNzOW1rWEZBdUt5NENMRzNrYWw1NEJtalZ0clB5ODdjZnZHcDN2cExDUEdMM1JhRFJPREJxNnB5Yld2K2YxZFZMeVJ5TDNrNmZZUk51dW1wWVEvajZONlgvcU1ua1hrc250K3FjVkp1THF4dmgvWVlEbHZQSG1PbHpPWHY4TUw5OGExM3Q2bkx5R2Q1LzRYNmI0OCtkT0dKMXUzWVlxS2JLeWdvbHBGZ1hlNTlSc0p6THo1NklZZXlNaCt5Mmw2cHVBVm16YmUzUWlUUFJWd1VCalFZRGV6ZXZ0RHBtejZhZk9MSjNLejUrL2hUbTUrRG82R3hUNGF5Mm13Mk0xc1ZlNVRSbkZ6ZXI4NkYvWURDOWhveWpvcXlFZ3R3c01pNm44T09pdDVoNHo2TzA3OVlYQUkzR2djeTBWTUk2OTJEQ3JQbDIyNlBWcFhtcnRpeDQ3U05pOW13aE1lNGdvZTNEQVNncktXTHR0eDl6T2VVTXZZZU9JeUNvSmZ1MnJGSUNvald0Vy9vSkRnNk8zUC9NRzZ6ODhoMldmL1ltVXg5NFNsbGZ0ZW9xbElkMmJrUmJVY2F3U2JQc1ZtR3NkaTB0bGFQN0ltM2FFTmUwYWNXWGJGMzU5UTBmNTY4TmQxVlgrL3I1cTNXY1BYR0UrNTkrMCtyNzBtUTBLR0dnNnZmTm5vMC80dURvcUR4WHZ5ejVpQXRuVDJBeVdTb0pMZjM0OVhwYmt3VzNicys5ajE4UFB4WG1aZVBtNFhYTHFxOXBOSTVXM3hPMVd3U2JUS1kvVGV1MGkrY1NjUGYwcGxGQUVOcUtjcHhkWEt4Q2dVYWxUYW5sRXF1YnV4Y2FCd2Z1ZXZoNXBTMnVSdU5BWVc0V2JoNWVUSC9vV2RwMzYyZnp2bXZkc1J1UC8vMVRFbzVFY2Z6UWJ0SXVKakZvM0hUdW1QMDRHZ2NINWJsLzhZTWZySTY3bkp6SXNrL2ZZTVlqTHhMYXZxdk4rcHNHdDZKZGVHL01Kak5xallid2ZzTkl2M2llL2R2VzJvelY2eXFKck5YYU52bDBITWxWNGZ3Mm5YcFk3WnN3YXo1R293RWZQMy9sbkRweThuMUtPMjU3ZHF6OUhtY1hOOVJxTlQwR2pxWnpyOEZXNTdQU3FrcXRLejUvQ3c5UGI4Yk5uSWVudHgvM1AvMEdUWnFGMlAwc21zMW1ycVNjb1ZHTndGekV6OTlRV1ZIT2dORlRPTEI5WFozcnVSazUxOUw0K3AzbnJiWlZWL1M3ZFA0VUIzZXNKemkwUFdHZGU5ZzcvSWFxLzNDaU5vTmVYMjlWeCtvL1RuRDM5RllDMFdBSnRCYm01K0R1NFlWekhhSG15RldXYzZLRXNZUVE0bzhoZ1N3aGhCQkNDQ0dFRUVJSUlXcndhUlNBVHgxQmp4dFJhNjVmYkhOMGNzYTlxcktBMFdDNUtPdmg1WXVqazdNU2VER2JUU1RFUnR1ZDY5cVZDemJiREhvOUc1Y3Zva2xRUy9xUHZCT0F5b3B5RnIzeEpHQnBXK1hUS0FCSEoyYzh2SDNwT1dnTWZ2NU44VzNjQkxCY3VIRjBjc1pzTnZQWTN6N0IyMDZMcDZTRW8wU3NXbXkzSWtsTlpyT0p1eDk5V2FscVlqYWIyTGg4RVo3ZXZneVpNTU5xck1uNGYremRkMWhVWi9vKzhIc2FETDBYUVFFRkxOZ0xvaGg3anozMlJJM3B2U2ViWkhlenlhYjNUVGJkeE1SWVk0bGRMSWdvQ2dnb2loUkJlaE9SM29kaHl1K1BZWTRNTTROZ01INS8yZnR6WFh1dDg1NzJ6c3laTTdON2JwNUhqVk5oTzNEbTZHN1lPN2xpMkpncHlFazNiSC9vNGUwSEIyZlQxYS9VYWhWS2kvUGc3V2RjL1VTLy85Mi9mSUhpdkV4TW5MTU1nWU5HZGpqM0FjUEdDRGROQWQzcnFtcFJkanJ3WUNtM3dvTXZ2Mjl5MmFtd0hZZ0syNGw3MWo1dmNJTlNvOUVnK3VodWcvWjNmbjBId2EvdklOVFhWQ0h5d0RiNDlSMkU0YUZUQVFDWEw4UWE3TGU2b2d5V2N1c3VWV2c2ZlhnWDdKMWMwZFJRaDQxZnZJbkZENzBvaEM1RVlwSGhEVlNSQ05aMkRnWmpaNDc4RHYrZ1lhZ292YXFyM0RGeEZnNXUvY0dnTlU3dmZrTndZTXQzS003TEZFSnExWlZsS003THhNTDdiMVROU293T1IvanVqV2JucWxiclBpUGZ2L2VpMlp2eW5yMTY0LzduZFJVZmRxejd5S0FxVmx2YnZuM2ZaRHVqazRlMkc0Mjk4TjQ2NGQ4UHZQaXVjQTZrbm85R2RQaGVBTG93Wk9DZ0VVaUlPb3pnaWJQTm5xZi92OUNvMVRpNDlYdFkyOW9MYmFxNlc5NlZGRVRzMjl6aE9sWTJ0a0lncXlQZWZvRUc3U3FQN3ZvRkVxa1UweGJlQ01jZDJiRyt3MzFVbFYzRHpoOXZ0TmhVcTFSUXExV2RDcHRrcGliQ04zQWdob3llWURLUTFWQ25xNmJXdGhyY3FBbXpoSDhybWhvUWVXQWJwRklaTkdvMXdyYi9pQXN4RWVnN2VCVDZEdzNCL3MzZjROZi92QUZSQnlFaC9aei9LSTFhalcvKy9helIrSWh4MHpGbjVhUENZNStBQVFaVlc2NFY1V0xyTis5aDEvclA4ZkRmZEpXeTdCeWQ4ZkRmUHJybG0vb1NxUXpqWml4QzZQUUZFSW5FcUs0c3c2K2Z2NEc2bWlyTVhQSUFSays2RzBkMnJzZjUwOGVNS2hXVlhTdENXbUlNaG9kT2hXZlAzbGo3d2p2WS9OWGIyUFByZi9GTTc2K05La3BkakQyQmlIMmI0UnM0RUprcDUyNDZ0MzVEZzFGU2tBMkpSR3BVelE4QStnMFpCZmNlTnc4eWxwY1dJK1hjR1pQTHFzcEw4YzdUeHA4L1J4ZmQ5N0tqc3h2bXJYb0N1Mzc2REdIYjF3a3RPalVhRGJSYXJSQUdBb0M4ekZSY2lJbkFrb2RlRk1JcmsrYXR3SmlwODNENXdsbGNpRG1PZTAyMFJXdXJmU0F3NnZBdVpGKytpTWYrL3RsTm4yZG54SjhLUTJKMHVQQllyVklaVkpIVWFEU1FXZHplMXErZFVYNnRHS1hGK1JnZU9oVWF0UXEvL3VjTmVQYnFqZm1ybm14VGRWSFhvbFUvWDdtMURSNTY1VU9JUkNMcy9mVXJaRnlLTjlobmZtWXFEbXo1enV3eFI0NmZpUWRmMW4xdmlVUWlzOEh6cmhDSnhCQkpicjZlM05yR0tQRFYzdFp2M2hYK2JhcXFXTS9lZlUxV2VkSTd2bWNUTE9VM3drSDY2MjdlbFJSRUhkNkovRXhkOWJxWlN4N0E4TkFwMlBqbFc5ajl5eGNtOTJYT1N4LytqSnFxY3R3MWF6SGNiL0dQS2t4eDgreUpSV3R2VkRvTTM3TVJ0VlVWQUhUdlcyekVBWnpZdndVQkE0ZmQ5SGV6S1MzS1p2em5INCthWE5ZK1hHcUtUR1poVU0zeDJPOGJrSFEyRWl1Zi9JZlFMcm90UnhkM3MwRXRJaUs2UFJqSUlpSWlJaUlpSWlJaXVnMzBZUnNBU0RvYmlaejBKTXhaK1podzAvTkNUSVN1TlZPN3lnUjZhcFVLYUJkTU9iempKMVNVRnVPK3AvK0Y0dnhNbEpVVVFTS1I0b0VYMzRXRGk3dHdvMnpidCsranFiRWVJKythRGtEWHh1V1h6LzRCQjJjM3JIbnVMWWhFSXBOdGVOcDY1Wk1OWml1MlZKYVZHTjNVUDdackEzSXprbkgvODIranNrelhJdEhLeGhhV2NpdnMyL2cxU2dweklKSEtvR2lzeDc1Tlh4dHNxMnhXWU82OWp3dGhwUFlLY3pLZ2Fta3gyWTVLMWFMRTdsKytSTWFsZUF3UG5Xb1VNRGwxYUFmT25qalE0WFBWUzQ2UHd1VUxaODB1ZituRG55R1Z5WEQ1NGxrVVpxZGoyc0xWRUVzNmNjY1R1clkwUGZ2MFEyYktlWGo1Qm5UNWhtdjV0VUxZTzdtZ3F1eGFwd0lRbHkvRW9yTDhHa0tuTFVCc3hBRTBOemZodCs4K3dKcm4vdzJWVWdtcHRPTWIzOFY1bVVnOUg0MFZqNytHWTcvcmJ0WU9EcDZBM24wSG82UXdGd0FnazFuQ3p0RVpQdjc5Y2U3ME1TR1FsWGdtSEZZMnRoalE1bWFpdDE5Zm8vYVZiUlZtcHlNdE1RYWgweFpBYnVhMXNUVVJqTkE3K3ZzR0hOKzdDZjJHak1iZlB2M1ZvTnBSVFBoZW5EbTZHLzJHQkdQQm1tY010bXNieUhIejhoSE8rZnpzeXdiclRaaTlGSmtwaVRoOVpKZEJPT2pQa2hnZGprdHhKNDNHVlNwZE1PQUxFemQwelZWOHFpeTdKclJnK3ZUVkI5dHZCUURZc2U1akFNYkJ1RWx6bHh1MDNRTjBsWFQwb1pPcWNsMTF2YUVoRStFWE9CRHJQLzA3aG8rZGd1Q0pzNFgxTlJvMXRuejlUcWNyYzhrc0xBM1d0WlJiUVNLVkdZeTFEWGEwMTZmL0VIaDQreHJNTy9yWUhwell2eFhQdjdkT2VNKzFXZzNDZnZzSkh1M21OV0xjdEE3YnFWYVZsd0tBMmFDZVByd2hrY3BRWDFlTmxITm5FQkEwSElzZmZBRnByZGVia0NselllZmdiUFlZQUZCZVdtUzJOVlZuaWNSaUxIbm9SYU54SjllT3J5bWVQWHRqOHJ5Vk9MajFlMXlJaWNEczVRL3J0dXVHQ2l2NkVJT0RreXY4ZzRZaGFNUllvV0pXNlBTRnVCZ2JpWWk5bTdIOHNWZUZiWTd2MmFRTGRMVytwMDV1bmxqOTNGdTRmclhBS0l3VkYza0l4MzdmQUVBWGpNblBUTzMwM081Ly9tMHpnYXpSQnRVZnpjbTRGRzgya0dWajU0Q3BDMVlaakVVZU5LeWtObURZR0l5OGF6ck9ud21IYjBBUWhvNlpESFhyWjE3ZnZyYXhvUTc3TjMwTi82QmhjSGJyZ1l4TDhhZ3FMOFd3c1ZQZzZ1R044NmVQd3RIVkEvYU81cyt2OXEyQXRWb05zbElUWVdQbllGQ3hzVGd2UzZqOHBxOThkNjB3Vi9nZU5GY05EOUM5WmlQR1RSTWVKeWVjTmdqSHRTaWJVVkZhYkJEY3JhODFyaHgwdXlWRUhRRUFEQTRlRDRsVWh1Q0pzM0JvMnpxSUlNSzhWVTlDSkJJSmJYRGJWakRTQjRsYldwb2h0N2JGcERuTE8zVzhJenZYUTlOYWNhdHRvRWZWb3NUNU0rRW10OUZYTVUxUGlrTlpTYUhKZFVaTm1DbTB0VFJGMWFZTmNzWDFxL2pwbzFlTjFoazBhcnhCVVBOV05UYlVtdnpOY3lFbUFqV1Y1UWlaTWhkeEp3N0MyemNBSXBFWUUrY3NSM05UZzlINit6WitqVDREaG1Gd3NQRm5UeUtWWU1iaXRlalZwejh5a201VVQ3eCt0VUQ0bm14V05FR3Rhc0hWTm4vd29QODhOZFRXQ09OaXNSaWVQWFZWWHFVeUM0TlduNVpXMWtCcklFdlhXbmtlanUvZGpKUnpaekE0ZUVLWFh4dXBUSWJsajcxbU5IN3k0RzlkM3RmWmlBTklPSFVZRnBaeWJQdjJQWU5sU21Vek5HbzEvdkZmNDJBNkVSSGRYZ3hrRVJFUkVSRVJFUkVSdFhQNVFpd1VUWTAzWDdFZGN4Vk1xaXF1UXlLVjRWVFlEb3lkT2g5MkRrN3c4UGJGK0ZtTE1YSE9jcE1WZ1lweU1nemFxeFhsWHNIRjJCTUFnRi8vOHdZQTNjMjdNVlBtWXVpWVNRYmJldmtGSVByWVhpaWJGV2hXTkdIYnQrOUQwVmlQSlE4YnRsM3B5RGYvZnNic01xM0dzUHBRMmJVaXhKODZESkZJaEY4KzA3VThzcmExaDZPTE8wcUw4NFVid2ZOWFBXbDBFMXVqVnVPOTUxWjBPSmUweEJnQXV2WSs3VzMrNmgwVTVxUmp4TGpwdUh2RkkwYkwvUWNNaFpXdGNRdkF0aktUenlNblBRbkJrKzd1c0RxYS9xWnozcFZVbklzNmdpbno3KzEwSUFzQXJ1Wm5JUzd5RUVaUHVydExnU3hWU3d2eU05T2dVclhnbTdlZnd6Ky82dmlHV20xVk9RNXVXNGVReVhOZ0liZUNSQ0xCc2tmK2h2V2Z2SWJ3M2IvQ3lzYXV3M1pjQUhEeTRIWjQ5dXdOLzZEaHdPODNxbWZZT2ppaHFiVk5rYjdTMjVpcDg3SHp4MDh4ZHVvOHlLMXRrSERxTUNiT1dXWVFZdkh3OW9XSHQ2L3dXTkhVaU1iNkdqaTc5UUFBU01RU3BDWEdZRWpJUkRpNnVFUFYwdEtsbHBhRGc4ZWpkNy9Cc0hkeU5hcDZsSm1hQ0xtMUxiSXZKMEdyMVVKK0M5VWh2SHdENEJzUWhPeTBpMmhSTm5kYis3ak84dllOUkwraHdVYmpHVWtKS014Sng3Z1ppd3dxNWdCQVUzMmRVT1dyTFZ0N1I2SGFUbnRsSllXSWpkaVA0SW16aFJ2U2JYbTJ1VEVONks0RnhmbFpLQzh0QnFDNzRlM2s2Z0c1dFMzazFyWUlHajRHYVlreG1McHdsZkMrWEl3OWdmcmFhcXg0M0hTTHlQYnlNOVB3MFVzM3FtRzFLSlVRaVdBME5tRDRHSVB0R3VwcVVKeVhDUnM3QjlqWU9lQks4bzN3UjBYcFZRQkF6dVdMQnFHS3dFRWowS3hvd3BYa2N3Z1lPTUxneHJ6Q1JFQUFBRXFMOG1EbjZHeFFBYVl0ZlhoRFptRUJlMGNYTEhuNEpmVHVPOGpndVAySGhuVFk4a3YzT3FUKzhVQ1dTSVFCdzhmZTByYjZWcjQxVldWL2FBN21pRVFpbzdDanZhTUx4czlhakJQN3QrTHNpUU1ZTTJVZWt1Sk9JaXMxRVpQbnJSUmErd0hHMVMwVmpmVUkyLzRUVXM5SEkyVHlIRXhkY0I5RUlqRWlEMjVEN1BIOWVQS05MK0hvNGc0dHRQanF6YWZRcC84UXpGMnBPLzZWbFBQWStlTW50N1dTaklXbDNPaTdPelppdjlGNlV4ZXVSbGJhUlp3OHRBTURSOTRsQkVqMG4vZTB4QmpVVkphanBySWMyV2tYQWVoQ0k0T0RKMENyMVNEdlNpcHFxeXZ3NVJ0UG1KM0xHMS92TkhpY241bUdocm9haEU1ZllEQnVxdXJkcWJBZG5YaTJ1c0JkMi9aNnhibFhESllyRlkyb3FTcEgrc1Vib1doOWtPYlBVbGRkaWFTemtYRDM4b0Z2NEVBQXV1cHhqZlYxaUR5d0RaWlcxcGk1NUFFb1cxc1RtNnV3cDZ2K1ovamVidjdxYmRnN3VXTCtxaWNOeHNQM21LNU9wVlEybXczbDZGdGhKcDJOaEZocytqZkk4TkNwWmdOWjliWFZ5TWxJYnAyckhiUWFyUkNNMTFkT1BiRi9pM0N1L1JIMU5WVm9hcWczR1FnY00zVWUzRHg3b1NEN011Sk9IQlRHL1FJSG91TDZWV3ovL2lQTVgvVWtlcmEyK0JaTEpIQng3NEYrUTBhYlBKWnZRSkRSMkk1MUh3dWhXYjMxSHhzSG9KTGlUaUtwTmZSc1krY2d0RHE5bWVIanB1UDBrZCtSbmhSL1M0RXNzVmhpc3Uxay9NbERuZDZIUnFOQnhMN051QkFUZ1ZYUC9BczI5bzRHZjNSUmxIc0YyNzU5RDZFekZuWFlycFdJaUc0UEJyS0lpSWlJaUlpSWlJamFPWE5zRHlxdmwzUjVPMld6d3VSNFVVNEduRjA5a0JSN0FnMjExVmkwOWpsNCtRWWdPKzBpdG43ekh1NTcyckNWVUhGZUpvNyt2Z0d6bHQ2b1h1UHE2WTNCd1JQZzZ1a05WOCtlY0hIdkFXYzNUNE9iK25vQlFjTVJGYllUc1JIN2NURTJFc3BtQlZZKzhYZTRlZmFDV3EzcXNHcUMzdHg3SHpkYkZhYXVwaEw3TjMxelkyNGUzcGh3OTFJNHUzbkMxYU1ubk53OEliZXlSbExjU1RUVzEyTEk2SW40L1BXSG9XaXNSMjFWdWNHK05Ccmoxbkp0S1JycmtSd2ZCV2UzSHZEeHY5RVNSOTFhVWFJd0p4MFRaaS9GeERuTERKWkY3TnVDRWFIVDBMTlBQK0ZtbmltTkRYV0lPYllIWW9rRW9kTVdtR3p4OG1kcmFxaUhxMmRQTEZqekRHd2RuSkFVZHhMS1pnWDZEaDZGekpSRUFJQ052UU5lZUcrZHljREFubC8vQ3p0N1I0Uk9XNEFMclNFK0IyZFhMSC9zVmRqWU9lQlUyQTZUVlYvYTh2SHZENzkrZzB5R0JVdUw4MkZ0YXkrY2UvMkdCTU1uWUFEMmJQZ1NWaloyY0hSeHg2anhzNHkyMDZ1dEtzZTI3ejVBWTBNZG52am5GMFlCS2ExV2kyM2Y2VnBDemxyNm9CQUU2WWlYajcvSmlqWEZlWmtvTGNyRDRnZGZ4SUV0M3lMcGJDUkNKcys1NmY1TW1iZnFTZGphTzNZcGpOWFVVQStSQ0pCYjMzb0xxdUNKczlDclQzOEVqVEFPMGxSWGxLRXdKeDNCRTJjYlZiUnJySzlGYzdQQ3FPS1QzTnJHS0N5Z2w1TitDYkVSKzlHNzMyQ2hIV2xIbElvbURCMHpDWGN2MTRVaEQyMWJoOEtjZEdINWhObExrWllZaStON051THVGWStpdXVJNlR1emZpaUdqSjZDSFQ1K2I3aDhBM0wxOUROb1RuZ3JiQVlsRWdydG1MaGJHVEFVWFNncHpzUDJIajNUWHUzYm5zYlkxMExEbjE2K010dE5xTmRDbzFmamJweHZOVmdsc3UyNU8raVgwOGpmZnJxdEYyUXdBd3ZXMGJYc3B2ZnE2YWxoWWRueGVOZFRWZHJqOGRxdG9EZDIxcjZaMHU0MmR0Z0JacVlrNHZtY3oxR28xb3NKMm9sZWYvZ2lkdnREc05oWFhyMkxEWi85RVM0c1NjMVkrSmxSbXlrdzVqOWpqQnpCNjB0MXdkdGVGUWRPVDRsRlhYWW1oSVpPRWdLMyt1L3ovUW1zdlM3a1Zsajc4TW16dEhTR1Z5ZERZb0RzUDlCV3krdlFmZ3NuelZzTEZ2UWVjM0R6aDZPSWhYRk96MGk2Z3Ryb0NjaXNiREI4M0RYZk5YQ1RzVjlIVWlJMWZ2QWt2SDMralk2YWVqNFpZTERZS21DeDkrR1doVW1WeGZoWjJyUHNZQzlZOGd6NzlCaHVNNlJYblphSzJxaHd0eW1aVWxwVVl0T0l0dTFZRWpWcU55eGRpNGRIVEQzVzExWmcwWnpsR1Q3cGJXS2NvOTRvUThtNnZXZEVJdFVvRkt4dmJXMm9WWjByNG5vMW9VVFpqWXJ2cVZuZk52QWRWNWFWUU5EVkFxOVdndVRXUTFaWHZncnJxU3RoMVVLV3NQV3NiTzd6NjJTYkVSUjZDWjYvZUJtR2ovTXhVYlB6eUxTeC83RFdETUkrKzh1cUl1NmFiYmYxYlZsS0lpSDFiNE9iWkV3QmdZKzhvVk12eTlnc1VLZytlTlJFTzdJeTY2a3FjQ3RzaFZGYkx1cXdMQ2VvRGJrVTVHWEQzOW9XRnBSdzllcG4vRHJoK3RRQVYxNjhhRWJLcG1nQUFJQUJKUkVGVVZieXJxU3hEVG1zb1hNK3pwNTlCeTlpMjdudjZEWU0vbG1pb3F4YmFpUU9BU3FWRVkzMHQ3QjF2WE5mYXRoKy9HYm1WTlI1NDZUMjR0cjZldDBJZjJtMUxxekZkNGRLVXBMT1JTTDhZaC91ZmZ4dFY1YVhZK3UzNzhBc2NpSkFwYzFCU2tJUG9ZM3N3ZGVGcW9Xb3VFUkg5dVJqSUlpSWlJaUlpSWlJaWF1ZVJWeisrK1VvbWZQcnFBMFpqellvbUZHUmR4cGdwY3lHM3RrWEV2czBZTldFbWV2WHBEMGRYZDV3OHRCMVhrczhaaEI5aUl3Nmd0Q2pQb0ZXUTNNb0dDKzgzcmxxbGFHcUVoWVdsUWFXbUhyMzZRRzV0aTZpd25YRHo3SWsxejc0Skp6ZFA1R1lrWTgrR0wzSGZVLzgwYU1GaWlxV1Z0ZG1ialMxS3crQ1pTQ1RDeEx1WEdhMDNOR1JTNnh4MWxXVU83MWlQd3p2V2QzamM5azRkMmdGbHN3SWhVK1pBSkJKQjBkU0l5UDFiaGZadFN4OTVCZjJIR2xaTHFLdXVGS290ekxqbmZyUDdicWlyd2JidjNrZGRUUlhFWWpHK2UrYzVoRXllaTVBcGM4eFd1N21kTWk3Rkl6aytDZ1haNmJqdjZYOWl5T2dKcUsrcFFsVFlEbmo3QmNJbllJQVF5QktKeExCMWNNSzVxQ05RcTlVR0lTT1JTSXlGYTU4MWV2LzBMUVZMQ25KTVZwSm9hOXlNUldhcmYrVmVTUlp1cnVyTlgvVWt2dm4zTTlCb05Iam9sUS9NVnJjcUtjekI5dTgvaEZxbHd1S0hYalJaclVva0VtSDhyTVU0dVBWN3JQdmdaWXlhTUF1VDVxNjRhVGltUGExV2c4UGJmNEtUcXdjR0RBOUJUbm9Tb2c3dnd0Q1FpYmNVa0hKeTllalMrc3BtQlQ1Ly9TSDRCdzNyZERVb1UyWXVNYjZ1ZElhMXJUMW1MM3RJZUt6VmFvMnEyN1duYjNPbzFXcWhVYXZOcmllV1NLRFZhdEZRWHd1ckRsNUxaL2NlbURML1hvVHYyUWdiZTBkY1RveUZyYjBqWmk4M3JtWm5qcFcxclVIbzRGelVFVWlrTXZqNDk0ZFVaZ0cxcWdVcVZZdlpBT2xEcjN4Z2RMM1R0eXg4NmNQMVJ1ZlY1UXV4MkxYKzgwN05MVGNqQmZXMTFlZzN4TGg2bVo0UTd1bmcvTjMwNVZ1ZE90NmY0V3pFQVF3Zk45WGdHbGhaVm9LVEIzV1YrUVlIai85VDV5TVdpN0hrNFpleDdzTlhjR0xmRnRqYU8yTHBJeTkzV09uRnhkMExJVlBtWXVDSVVEaTVlVUtyMVNBK01nekg5MjJHVDhBQVRGMXdId0JkNFBmWTc3L0FOM0Nnd1RXdHFhRU9BRG84dC85TWJjT0xOd0ordXV1N3Mxc1BvemFpYWxVTEpGSVo0aU1Qd2QzTEJ6T1hQSUF0WDcrRFB2MEhvMC8vb1ZDcldyQm53MzhoQWpEM1BzT3FaS29XSmRJU1krRWZORndJN3ZieTc0L1gvN01GRXFsVUNEL3BYeHU1bGJVUW11azdlSlN3SGdDY1AzME1sMXNyWHVWZFNVSGVsUlNqNTdaLzg3ZVlPR2NaYWlxdUM5V1pPbVByTisraDdGb1JYdnB3UFNSZENOQ1ljeWsrQ3Fubm8rSFhkNURSYndvQW1MUGlVWWpFNHRiZklicmZOQllXNWx1bHRxVlJxMUZUVlk3K2JkcjRkb2FxUlltVWhOTTRkV2dIVmovM1pvY0JwcUxjS3ppOC9TZjQ5UjJJNGFGVElXcjMvZDFZcnd2eTdmMzF2L0RzMlJ0aWlRUjJqczV3ZEhaRCtUVmQyTEtocmtZSXpkOXFkVEpyV3p0a1hFcUFxa1VKa1VnRU93ZG56Rno2SUx4OEF3QUFZZHQvZ3IyVEMxWThibHlscXEyQ3pEU0l4V0tqQUdocVlnd3lMaVVZakMxKzZFV1RRVmZBOEhzN1B6TVZXNzk5RDFQbTN5ZjhadHI5eXhmSVRiK0VaWS85RGIzNjlPL3k4d1hRcWRDNE9jcG1CVDU0NFQ2VHl6cDd2Z3dQbllxQkk4ZkJ3bElPRDI5ZlBQNzN6N0QxdS9leDVldDNBUUJqcHN3ejJ4S2NpSWh1UHdheWlJaUlpSWlJaUlpSWJxUGsrRk5RcTFYb095UVluajE3SS83a0lSemZ1eGtQdlBndUJvMGFqOWpqKzNGOHp5WUVCQTJIV0NKQlZkazFwRitNUThpVU9YQnk4elRhWDFWNUtRcXowMUdVbTRHaTNDdTRmclVBTDM2NFhnaHZYVWsraHhQN3RrRFJXQThBbUR4L3BiQ2ZpdEppTk5UVndQb20xWkVBWU5PWC83Nmw1MXRYWFluclZ3dHd2YVFBcFVWNW1McHdOV1FXdXFERTdHVVBHVlhkMFdnMCtPcE4wKzNUY3RLVEVIL3FNTnk5ZkRCazlFU2NQMzBNVVlkM29yNjJHaEtKRkdxMXl1U04wNXBLWFVzdE56TVZDN1JhTFZMUFIrUFk3eHZRVUZlRHlmTldJbWo0V0VUczI0eFRZVHNRZnlvTTQyWXNRdkNFV1daREh0M2hTdkk1WktVbUl2dHlFZ0FnKzNJUy9BSUhZdWFTQjlDalYyOG9taHF3NDhkUG9HaHF4TDBySDBOT2VwTFJQb3J6czVCeEtjRWdrTFhza1ZmTXRpU3NxNmxDK2JWaWhFNWJZSEs1bnJrd1ZrRjJPa3FMOGhBeTZjYng2bXFxc0gvek41REtMQ0FXUzdCLzB6ZFk4c2pMQmkxekFDRCtaQmlPNzkwTVYwOXZMSHZrbFE3YlEvcjFIWVJIWC84VUp3LytodmlUWVVoUGlqZDUvdWlwVkMwb0tjaEJUV1daY0JNell0OVdsQlRtNEw2bjM0QklKTWFFdTVjaTVkd1pITjZ4SG92V1BtZTBqeS8rOGFqd2IzUHRSN3ZpYW40V05CcU4yZlpLZjdhRXFDTTR1dlBuVHEzYnRzcU5LUzk5dUI3TlRZMW9VVFozK0Q0Q3VyWlV4ZmxaaUFyYkNaRklqRWRlKzloa3F5K3RWaXNFRHBzNzBUSjI5eTlmSWpQMVBBQmQ0R0hNNUxrMzNhWXpXak5wWml2TXRIWDY4RTdZMmp0MkdNaXFxNmtDMEhHNFo5bWpyOERSdWVQWDhXcEJOZzV1L2Y2bWMvcWp6a1llUk5UaFhmQU5ESUtOblFOcXE4cVJkeVVWYXJVS0UrNWVlc3VoaFZ0VlhWbUdpTDJiVVY5VEJZbFVodnJhYWh6ZDlRdW1MVm9OZTBjWHM5dnBRMG81NlpjUXVYOHJyaFprSTJoRUtPYXZlaElTcVF5S3hucHMrKzRETkRjMVl1N0t4d3kycmErdGdsUW02M0lJOU0rZy8yeTByYWpXMUZDUG90d01GT1prb0RBbkhXVWxoWmgzMzVQSXZweUVSV3VmZzEvZlFiaHI1bUw4OXYxSG1MM3NJVnlLUDRXcXNtdFk5Y3lia0ZzWmZsZWtKOFZEMGRSZ1VIRlFKQkoxNnJ1dy9YcnpWeitGK2F1ZmdxcEZpV08vYjhDWXFmUGc3TllES2VmT29FWFpMSVJFY3RLVG9ORm80TjBhMnJrWlZZc1NKUVU1Q0JvUjJxbUtuemRUa0hVWlliK3RnOXphRmd0V20vNDkwdlk3VWZoTWQ3TDFjR1pxSWxxVXpjaEp2d1FYZHkvMEhSTGNxZGE1VXBrRmxqLytHbjcrOU8vWSt2VzdXUFBDMnlaLzEramErMzBJZHk4ZkxIN29KWlBmMzhrSnB3RUF3WlB1eG9UWlMvSDl1OCtqZDJ0bE03M05YNzF0OE5neHBPTnJraWtTcVF3dmZXZzZlSy9WYWxGVmZnMkJnMFowdUErMXFnVXA1Nk9oMFdnUUYza1FZNmZPRjVhRlRsdUF5Zk5XZG5sZTE0cHlzV1BkeDNEeDhEYW9FRGxqOFZwcy9mWTliUDdxYlN5OC8xa01HRGJHYUx2MjdYR2RUZncydjFWU21RejNQUEM4eVdWMkRwMnZxS1pXcVpDV0dvdk1sSFBJdUhRT0ZuSTVwaTlhZzVyS01pUkVIVUZHY2dMR3oxeHN0anFtWHQ2VjFBN0QyTzAxMUZiRHlxYmp0dUJFUlAvckdNZ2lJaUlpSWlJaUlpSzZUVlF0U3B3NXVoc2VQZjJFTmoraE14YmhXa0VPbE0wS1dGaktjZGZNeFRpK2R5TXF5NjdCMWRNYnA0LzhEaXRyRzR4djA0NExBQkpPSGNIcEk3dlFVRmNEQUhCMGNZZFBRQkJDSnMrQmhZVWNseStlUmR5SlF5ak1TWWRIVHorc2VQdzFIUDE5QXc3dldBOTNMMTg0dVhxZ3REZ2Y5azZ1c0d2WEFzYVVWejdaWVBabWRPWDFFbnp6OXJOQ1lLR2tNQWRIZC82Q3NwSkNvWEtFazVzblBIdjJOZ2cxeUsxdGphb2RtTHZ4VTVTVGdaMC9mZ3FKVkliNXE1L0NrWjNya1hUMkpPd2RYYkR3L21kd05UOGI4U2ZEVUZOWkRnZG53MzBXWk90YXBubjI2bTB3cm1wUklqVXhCbkdSaDNRVnlHenREU3BzTFgza0ZSVG1wT1A0bmswNHZtY1RFazRkeHFRNUt6QjQ5SVJPaFRPNjZselVFUlRsWGtHZkFjTXdhZTRLQkE0Y0lRU3B5cTRWWWZmUC8wSDV0U0lzV3ZzOFBMeDlrWnQrQ1lBV1dxMVdtRTlkZGFWQklFYWowYUN5L0pyd1dHNWxnOEdqSitCcVFUWnNiQjJRY3U0MFpCWVc2RGZVZklERUhJMUdnOGdEVzJIdjZJS0JJOGRCbzFZak1lWTRJdmR2Zzl6S0dtdWUvemRrRnBiWTl1MzcrUG1UMXpGKzloSWgxSGJ5MEhhY1Byd0x3ME9uWXRiU0I0MXU3aXVibTR5T1oyRXB4NHpGYXpGdzVEZ2MyUElkZHYveUJaNzgxNWZRYW5TVm5yTFNMcUF3SngzTmlpWWMrMzBEQUYxRnB2N0RRaEI1WUJ0aWorOUR5SlM1UW5VbGUwY1hUSnF6SE9GN05zTFp2WWRSVmJkeE14WUpsVjBLczlPTnFuQzBwMmpVbmV0aXNlbndXbUYyT2tRaVVhZGEvLzBaL0FjTXhZSTF4bFgyMmlvdktVUjArRjZNbVRLdnd5cDZGcFpXU0RrZkRRQW1XNTdwTlNzYUVSVzJDK2xKY1hCMjc0SGFxbkpzK3U5YkdEdDFQa2JlTmQyZ1V0bmg3VDhpS2U0a25OdzhzVy96TjFqeCtHc1lObllLV3RxMWM1cDQ5ektJeEdLb1ZDM3dIekFVYW8wYTdqMTZ3YS92b002OERDWVY1MldpcWJFZVVxa015UWxSa0ZsWTNyUWRXY0twSXlqSVRzZWNsWStaREpqcDViYTIxeklWc05WemNmZUdxNmUzMmVVQVVGMTVIUUFnTmRHbXRqdE5YN1FHaWRISFVWS1FqWWI2V3NqbDF1Z3pZQ2hHVDVxTlB2MkgzdFpqdDFXVWV3WG5UeC9WbldkYUxjWk1uWWZ4czVZZzdzUkJuRG0yRzVjdm5zWEFFZU13UEhRS2V2a1BNS2lZcGRGb2tIam1HQkpqSWxCYWxBYzdSMmNzV3Z1Y0VESXF6RW5IdmszZm9MNm1DaXNlZjAxb1h3am9RaVA1bVdsdzhURC9mdVNrSjZHeHRZcFdSNjRYNTV0ZFZsVmVhaEQwQU5BYWNPeTRTbFJoVGdZQXdLNDFqQmF4YnpOaXd2Y0JBR3dkbk9BYkVBVGZ3SUU0dlAxSCtBUU13TUNSNHdBQTQyY3ZRVjVtaWhEcVcvN1lxeWJQdWZPbmo4TENVdDV0MXkyMXFnVzcxbitHblBSa0JBNGFCV2UzSG1oUk51UEl6dlhJVERtUE9Tc2Z3L2t6NGZEdzlqTnFUNmZWNmlyNmFXSFl2dTFxZnJiWlFIWlg1YVFuWWRkUG4wR2pWbVA1WTYvZXRDV25zbG1COUtRNFNHVXl1TGg3R1MyZmVQY3lvYnFVVnF2RjVRdXhPTFJ0SFp6ZGVrQm1ZWUY5bTc2R1JDcERRTkF3QkkwSXhUMFB2TkRoZTI1cjc0aGxqNzZDblQ5K2lxWjYwK2RjZm1ZcUxLMXRzT0tKMTgzK2JydHJ4aUlNR0RZR1FTUEc0bXpFQWRUVlZHSFVCRjFyWWFtRkJYcjE2ZDhhY3J3UkF0SmYxOVJxTlN4Zy9CdklvdlVhV2RPdUZiVTV4YmxYb0d4V21LajAxVnFac2ZXL3p4emJnOGI2V2d3UG5ZcUl2WnVoYUd6QStGbExPblVNVXdwejBySHp4MDloNStpQ1ZVKy9ZUkJDdExWM3hKcG4zOEp2MzMrSTM5ZC9qdG5MSHpGbzdXZm40SXpSazIrMDBid1VkK3FtZ1cxRll3TXM1VGV2bnVidEc0RHhzNVowS3JUZHJOQUZNVTFWQmxRME51RDc5MTZBU3FWQzRNRGhXSGovTThJZmVRQkF5TlI1aUFyYmlkcnFpcHNlSno4ekZVVzVHVGRkVDY5RjJjeEFGaEhSVFRDUVJVUkVSRVJFUkVSRTFFYjdHNlJkb1c5TnBYZGs1OCtvcTZuQy9OVlBDMk9qSjg1R2VsSThMbDg0MnpxaXhiZ1o5NkE0THhQNW1hbElUb2lDZjlCd2d6Q0kvNENoY0hKMVI4REFFZkJyYmEya0R5RkZoKy9GMTI4OWhicWFLamk2dUdQZWZVOWc2SmhKRUluRXNIZDB3YTlmdkltZlAvMDdna2FFSWpuaE5BWUhUK2p5ODJwV05DSHl3RlpZV01naGxrcHhyVEFYQUlRYmx5N3VYbkIyNzRFQnc4ZkFzMWR2ZVBiME0yaDNwUTlwN2QvOExRNXQrK0dteDB0T2lFTFlieitpUmFuRWtvZGVSSTllZlRCcDdnbzRPTGxoN0xUNXJUY0pkVGNIZC96NE1mb09IZ1Z4YXh1bDZzb3lKTWRId2NYZEM1NDllMFBackVCdVJqSXlMc1VqSXlsZTErTFJVbzZ4MHhiZ3JwbUxqS3FEOU9yVEh3Kzg5QjZTNGs0aVl1OW03TnYwTmM1R0hzVHNaUThaVlliNTdMV0gwSjcrUnV4UEg3OXFGT0pxZnhOdjNxcW5ZR1Z0YTlEZVQ5bXNFQUlIVXFrTVN4OTVSYmd4YnV2Z0JLMVdpOGo5VytIdTdZdjZtaW9VWktjYnRCQlROaXV3L21QalZrQm5JdzVnY1BCNFpLZGR4SkRSRTIrcEplUHh2WnRRa0hVWkMxWS9qZVNFS0VTSDcwVlYyVFVNQ1ptSW1Vc2VFRjdMQjE5K0g3dC8rUUxIOTJ6QytkUEg4UENySHlOazBoeDRldnNadE9DSjJMY1pxcFlXaU1SaXBDU2NobGdpZ2EyOW85Rnh2ZjBDOGNpckgra0NoWTR1MlBMMU8xQTBOYUlnT3gxZVB2NEluYllBUFhyMTBRWHdSQ0pzL2VaZFpGOU93dkRRcVppK2FJM0J2blRWbWpJUkZiWVREWFUxQnUwQWd5Zk9GbTVtUzZReW8wRFc4VDJiQUpFSU1nc0xLQlVLWEl3OUFTYzNUN1BWeEFwek0rRGpQMEJvKzNXbnViaDdtUXdRdEpXVGZnblI0WHZoR3hqVVlTQkRxOVhnUXZSeE9McTR3OFhEQ3hkalQwQWlsU0wzU2pMc0hKeFFYWEVkNTA0Znc4WFlDQ2dhR3pCMjJueE1tck1jdGRXVk9MTHpaNXpZdnhVbkQvNEduNEFnakowNkQ4VjVXVGgvSmh4VEZ0eUh3Y0hqc2VIek4vRDl1eStpMzlEUjhQRDJRVjExQmNSaUNjUVNpZkRmV28wYWxsYldVS3RhVUZsMkRXVWxSUkNKSUlRTXV1Sks4am1jT2JvYmdLN2w1NVQ1OTNZWXdzelBURVg0bm8zb055UVlJOFpORThacnE4b1J2bWNUYk96c1lXVmpoNXFLTWlURm5ZU1hqMytYejRQQ25IU2NQcnhMRnd3VGlWQ1FtUWFKVkdaVWVhNjkyY3NlTW1oVjJWVURSNDRUUWp4L0pvMWFqY0xjREdTblhVVGFoVmhVbFYyRFdDTEJvRkYzWWNLc0pVS2diZUtjWlJnU01oRlJoM2NoSlNFS3lRbFJzTGF4ZzMvUU1IajVCY0l2Y0NEY3ZYeFFYVmtPclVhRHU1Yy9ncUZqSmtNcWsrRmFZUzZpdy9jaUxURUdEczZ1V1BQY1d5ak15Y0NWbFBPd3RMU0NTQ1JDUWZabEZPZGxtbXpEcTVlY2NCb3A1Nkp2K3B6MGdTSlQ1TmEyR05PbXNpR2dxMkxYMW9XWUNCVG1wTVBPd1JrV2xuSTAxTlVnTWZvNDVGYldRaERTZjhBdzJEazRvMC8vb1VMQWF2TlhiNk5GcWNTQzFVK2p2cllhNlJmakVCZDVFRFZWNVJnU01oSDVtYW5ZL3NOSDZOV25Qd1lNQzRHYmx3L2N2WHdnRW9sUWVyVUEvWVlFZHhneTdDeEZZejEyL1BnSml2T3lzUHpSdjhFL2FCZ0FYWXMxajU1K09MNW5FN0xUTGlMOVloem0zcXRyblhpdEtCY0YyZW1ReVN4d0pma2NBT05LUVlXNUdaREtMTkJud0swSEJEVnFOV0tPNzhQSmc5c2hsa2l3K0tFWGpDcEcxZGRVWWVkUG44TEt4ZzdXTm5iUVF0ZDZzYmFxSEtQR3p6UzY5bXZVYWtobE1sUmVMMEZ5ZkJTdUpKOURkY1YxZVBrR1lQR0RMOERSeFIzVkZkZVJIQitGUy9GUjJMUGhTMWpLcmRCL1dBaUdoRXlDYjBBUVJDSVJ5a3VMa1pFVWI3RHZZV01tb3pBbkhZVTU2YWdxTHdVQXBKNlBSa2xCTmdCZ1NQQUVKSjJOTk5nbVlPQUllSGo3QWdBOGV2ckJvNmNmOHJQU2NHTC9WZ1FPR2ltME1YWjBkc1BhRjk4UnRzdlBTa05wY1Q0c0xlVlFORFdpT0M4VFEwWWIvM1owOWV3SkMwczV3bmYvaW9yU1l2UEJISzBXTmRVVlNJN1hmVmIxNzF0bVNpS3VGZVVLclN5dHJPMlFrNTZFNkdONzRSODBESFB2ZlJ5OSt2VERrWjAvNDBKTUJKb1ZUU2dyS1VSNlVqekVZakcwV2czVUtqVlVMVW9FREJwaDBPWmJMK2xzSkE1dFd3Y3Yzd0FzZSt4dkp0ZVJXOXRnNVpOL3g3WnYzMGZZYit2UW9sUmd6SlI1QUFBYk93ZURDbDFGdVZkUWRyVlFlRnhYVTRVelIzZkRVbTRGcVZTRzZvcnJLQzNPNjFTTFFHKy9RT0U5YU8veXhiTzRmclVBRW9rVVdvMEdGODlHUWl3V3c4blZNTmlyYkZiZ1NzcDVoRTViQUxtTkxVUWlNUlJOalVKZ1drOGZXTDRVSHlWVTBEVmw0cHhsR0RkajBVM25ycmZ1dzFlNlZGR0xpT2gvRVFOWlJFUkVSRVJFUkVSRWJjeFl2UGFXdDlWWDZRRjA3YVV1eEVSZ3hMaHBRb1VldmROSGRxSHllb25KZlVobEZzalBURVYrWnFvd3R1S0oxeEV3Y0FRQ0JocTNlYkcyc1lPemV3L01YdjR3K2c0ZUJaSG94bC9QZS9UMHd3TXZ2NGZ3M2IvaVl1d0p1SGg0WWNMc3JsY1pzSlJib1NBclhmZ0xmUXRMT1NiZXZVeTQwV2RoS2NmOFZVL2VkRC9CRTJiQko4QXcxS1RWYUxIenAwK0Z4OVVWMTNGNCswL1Fhclc0NTRIbmhRQ1B2YU1MSnM2NWNZTjgwS2h4dUpxZmhaUnpaeEFWdGxNWXQ3Q1V3eWRnQUdZdGV3Z2lrUWg1VjFLRTltdnVYajRZUDNzU2hvMlpiRkNaeDVTaElaUFFiM0F3VGg3NkRlZlBoRU9ydVZHaEl5Qm9PS3h0dTE0Um9DRHJzbkRqRVlESlNtVW45bTlCd3FrajhPczdDUFB1ZThLZyt0V0FZU0c0UEN3RThhY09vMFhaREtsTWhwNjkrMkxDN0tVQWdCR2hVekdvZ3lCRlprb2ljdEl2WWRMY0ZWMmVPd0E0dTNraWVPSXNEQW1acUFzRnlLMngrcm0zNEJjNDBHQTlHenNIckhybVg0ZzdjUkJXdG5aQ2E2YTJZU3dBdUY1Y2dLeTBDd0Iwclo5bTNMUFdiRnNzaVZRR3I5WjJWdFB2dVI5U3FjeWdxbzNlYjk5L2lOeU1aRXlhdXdKM3piekhaS2htd2Vxbm9WR3JrWkp3Qm1NbXowWGdvSkd3YzNDR3JNMnhoNDJaalA1RGdtRmpmeU5FYzdVZ0MvbVphY0pqUnhkMzNMMzhFWlB6MVdvMUtNNjlnZ2tkaERyK2YxWlhVNFdHdWhxTW43VUVVcGtGd3Zkc2dxS3hIbFkydHBpK2FBMk83OTJNOUl0bjBXOUlNTzZhdFZpb2lPTGs2b0dWVDd5TzRyeE1uRDl6REJtWHpzSFJ4UU1OZGJVWUhEd2U0Nll2QkFBOCt2b25PSHZpSUs0a24wUEdwWGdvRlUzUWFyVWRUUWtBMEcvSWFDR1E1UnNRaEdmKy9VMm5LZ0tHVGwrQVlXT25BRm90Yk93ZGJ4cEd5VW0vaEo2OSsyTGgvYzhhak52WU9TQXJOVkVJNTBwbEZ2QU5ETUtjZGkzeE9zUE93Um5LNW1hMEtKc2hFb25oRXpBQXcwT25HbFVSK3F1SU9iNFBrUWUyQWRDMW01Mnk0RDRNR3pQWlpKRE55ZFVEQzFZL2hhbno3MFZTL0Nta0pKeEdjdXQvVmp6K0d0eTlmREJ0NFNwTVc3aEsyRWFqVnVQd3p2VzRtcCtGNEltek1HbnVTc2l0ckhFaDVnUVNvOE9GOVd3ZG5CQXllUTdHelZob2RxNExWajl0ME5MUG5JeEw4ZGl4N2hPVHk2eXNiVEMrM2ZkeGFtS013V094V0lLa3N5Y054dlRYSFgwMVJiKytnNHlxdzQyYU1BczJkdlk0OXZzR1pGeEtnRlFtdzRCaFkzRHZVLytBczFzUHFGcVVTRTQ0amFTekp4RytaeU8wV2kzNkRoNkY1WSs5aW1mZi9xN0R3RVpYbkQxeEVLWEZCVmoxekJ0R2dXWXZIMytzZWU0dGJQbjZIYmg1OWhUQzRrME45VGkyYXdPMFdnM2tWdGFZTkhlRjBUbFFsSk1CL3dGRC8xQm9MRHA4TDA0ZS9BMDJkZzVZOHZETDhQRTNic1ZwWSsrSXNtdEZCaTFVYmUwZEVUSmxMaWJOV1M2TWFiVmFiUHJ5TFJUbXBFT2owWVh3TE9YVzZOTi9DR1l1ZVFDQmcwWUszMFdPTHU0WVAzc0p4czllZ29Mc2RGeUlPWTdVOHpGSU9uc1MwKzlaZ3pGVDVxR2l0RmdJaUpwallTbEhXcnZ6cFQxN0p4ZmhkNXBlUTIwTjdCeWRPL3pOVmxOUmhtTzdmaEd1dVk0dTdoZzVmcWJSZW5Kckd5eGEreHhPN051QzZQQzlIUVp6NUZiVzhQSU54TlNGOXdudlcyRk9PaEpPSFlaRUtzV284VE5oNytTTWZadStnbHVQbnJpbnRhM3cwREdUNGRkM01DNmVQWUdjeTBtNFdwQ05uUFJMMEtqVjBHZzAwR28xc0xDVTQ2VVJwdHNrMXRWVW9lK1FZQ3hjODNTSGJUY3Q1VlpZK2VUcjJQM0xsL0JzL2I0YU8yMEJWQzB0QnV2TlhmazQxT29iNFhvcmExdGNqSTBRMWhPSnhPalp1Ni9RTXZWV1ZaZVhDcjl0UlNJUkhKeGNNZmZleDQzYVpEWTIxT0h3OWgrN3RPOFdaYlBSbUlXbEhMMzY5SWU5ay9rMnNLWjRlUHNCSFFSUGlZZ0lFR2s3ODc5aWlJaUlpSWlJaVA0aXl1K2ZBb21yTzV3KysrMU9UNFdJMmlpL2Z3cXNGNjZCOWFKYkQwTzFWMU5UMDIzN3VsV0owZUVZTm1hSzJRbzZaRnB1UmpLc2JldzZiSm5XRmNrSlVmRHc5b083bDg4dGJWOVhYUWs3UitlYnI5Z05sTTBLNUdlbUluRFF5TnV5Ly9xYXFqOFU2R2piTHJIdHYyOTlmeHBvdGFiYjhOeUsrdHBxVkpWZk03cjViK3E0WlNWRnQzUk82Ry9HU2lULzIzL3ZYRjFaQm50SEYrRzlhM3MrTk5iWG9yR2g3cWJWbkRScU5jUVNDVFJxTmRScVZZZHRBclZhRFZRdExWQ3JWVUxvUVN3U0FTSVJvQVZFWWhHa1Voa2t0N21sWDJkb05CcW9XcFNRV1ZqZWxuYW5mMFZxdFFyblRoMUJuNkJoY1BQczJlWHRxeXV1bzZ5a3NNTnJaME5kVFd0YlFIZXo2L3daR3VwcW9GYXJZTy9ZdWZDRHFrV0pGcVVTWW9tNFM5VU5zOUl1b0xHK0R2MkdqREs3bmFLeEhsY0xzdUhrNmdrblY0OU83N3N6dEZvTmFxc3FqZG9LR3h5L3FRRzFWUlZHMStMdStIN3BpRnJWZ2xPSGRtRE0xSG13dHJYdmNGMzl0VWNrRWh0VXRHd3JPKzBpY3RJdndkWFRHNTY5ZXNQRDI2L1QzMnVLcGdha25EdURJYU1uZGt0bHNzNGNyMzExVUZNMGFqVzAwUDZwMzNVYWpRWXRTa1dYem5PdFZtUHd4d2gzZ2xhcmhVYXRna2dzNmJiZk03cjk2cjdyVEQwL2ZTak4zRG41LzVPc3JDejA2TkVEWGw0ZFYvRWtJdnIvRVFOWlJFUkVSRVJFOUQrRmdTeWkvNXYrcW9Fc0lpSWlJaUlpTW8yQkxDTDZLN3V6a1dFaUlpSWlJaUlpSWlJaUlpSWlJaUlpSXFLL0VBYXlpSWlJaUlpSWlJaUlpSWlJaUlpSWlJaUl1Z2tEV1VSRVJFUkVSRVJFUkVSRVJFUkVSRVJFUk4yRWdTd2lJaUlpSWlJaUlpSWlJaUlpSWlJaUlxSnV3a0FXRVJFUkVSRVJFUkVSRVJFUkVSRVJFUkZSTjJFZ2k0aUlpSWlJaUlpSWlJaUlpSWlJaUlpSXFKdEk3L1FFaUlpSWlJaUlpSWlJYm9lV1p4ZmQ2U2tRRVJFUkVSR1JPYzkrQXBGSWRLZG5RVVIwV3pDUVJVUkVSRVJFUkVSRWYwbXV2NTY0MDFNZ0lpSWlJaUlpTTF6djlBU0lpRzRqdGl3a0lpSWlJaUlpSWlJaUlpSWlJaUlpSWlMcUpneGtFUkVSRVJFUkVSRVJFUkVSRVJFUkVSRVJkUk1Hc29pSWlJaUlpSWlJaUlpSWlJaUlpSWlJaUxxSjlFNVBnSWlJaUlpSWlJaUlDQUFhOTI1RTQ5Nk5kM29hUkVSRVJFUkU5Q2R5L2ZYRW5aNENFVkczWXlDTGlJaUlpSWlJaUlqdU9PdUZhKzcwRklpSWlJaUlpSWlJaUxvRkExbEVSRVJFUkVSRVJIVEhXUzlhZTZlblFFUkVSRVJFUkVSRTFDM0VkM29DUkVSRVJFUkVSRVJFUkVSRVJFUkVSRVJFZnhVTVpCRVJFUkVSRVJFUkVSRVJFUkVSRVJFUkVYVVRCcktJaUlpSWlJaUlpSWlJaUlpSWlJaUlpSWk2Q1FOWlJFUkVSRVJFUkVSRVJFUkVSRVJFUkVSRTNZU0JMQ0lpSWlJaUlpSWlJaUlpSWlJaUlpSWlvbTdDUUJZUkVSRVJFUkVSRVJFUkVSRVJFUkVSRVZFM1lTQ0xpSWlJaUlpSWlJaUlpSWlJaUlpSWlJaW9tekNRUlVSRVJFUkVSRVJFUkVSRVJFUkVSRVJFMUUya2Qzb0NSRVJFUkVSRVJFVFVzWnFhbWpzOUJTSWlJcnBEc3JLeTRPWGxoUjQ5ZXR6cHFSQVJFUkVSVVNleFFoWVJFUkVSRVJFUkVSRVJFZEgvWVZxdDlrNVBnWWlJaUlpSXVvQ0JMQ0lpSWlJaUlpSWlJaUlpSWlJaUlpSWlvbTdDUUJZUkVSRVJFUkVSRVJFUkVSRVJFUkVSRVZFM1lTQ0xpSWlJaUlpSWlJaUlpSWlJaUlpSWlJaW9tekNRUlVSRVJFUkVSRVJFUkVSRVJFUkVSRVJFMUUwWXlDSWlJaUlpSWlJaUlpSWlJaUlpSWlJaUl1b21ER1FSRVJFUkVSRVJFUkVSRVJFUkVSRVJFUkYxRXdheWlJaUlpSWlJaUlpSWlJaUlpSWlJaUlpSXVna0RXVVJFUkVSRVJFUkVkTXMwR2czS3J4VkQyYXk0MDFQNVN5cS9Wb3o2MnVvN1BRMEFnRnF0NnJiM3VWblJpUGhUaDFGZFdYYlQ5ZFJxVmJjY1V5ODlLUjZLcGthVHkwcUw4MUZYWGZtSDl0K3NhRUpqZmUwZjJrZDMwbXExMEdnMHBzZlY2azd0bzdHK0ZobVg0azJ1ZnpVL0MwbG5Ud3FQYXlyTGIzMnl0eUQyK0Q2a0o4VjN5NzVLaS9JUWZXenQ0RlZBQUFBZ0FFbEVRVlNQeVdYbm9vNGdLZTZreVdWL0ZScU5CclZWNVdZL0gzZGFYbVlxS3E1ZnZkUFRNS0pvck8vMFo0bUlpSWlJaVA1M1NPLzBCSWlJaUlpSWlJaUk2UGFvcjZsQ2RQaGVUSjYzRWhhV2NtRzhyS1FRbFdVbEhXNHJrVWdSTUhDRThEanZTZ295TGlWZ3h1SzFFSWxFd25oalhRMitlL2Q1ckhudUxmZ0dEaFRHbXhWTlVLdGFEUFlwbGtnZ3Q3SXhPdGJ1WDc2QXBkd2FjMVkrYWpEZXJHakVycDgreCtEZzhSZ1NNdkdtejdlMnVnSWxCZGszWGE4dEIyYzNlUGJzYlRTZUdCMk9pdXNsbUw1b1RaZjJaMHAxWlJrMEhZU0twRklaN0oxY1RTNzc3dDNuTVdyQ0xNeGU5dEFmbmtkN1dxMEdhcFdwZVlrZ2xjbU1SdU5PSE1MWkV3Znc0Z2MvL2VGak56WFU0K2pPbitIczVnbEhaemV6NngzWitRdEtDckx4K0Q4Ky84UEhCSUMweEJqOC92Ti9NT09lK3hFeVphN1I4bzFmL0F2RHhrN0Y5SHNNMy9laW5BejA3TlB2cHZ0dlZqVGltMzgvaTE1OSttSHBJNjkwZWw2S3hnWVVaRi91OVBwNkVxa00vZ09HZHJqT21TTy9JKzdrSWJ6ODBTOEc0MWVTRTdCajNTZDQ0YjExc0hWdzZuQWZDVkZIRUJXMkU0KysvaWs4dkgwTmxsMitlQll4NGZzd0tQZ3VWSldYNG9mM1g4THcwS21ZdG5DMXdYWG5ka2srZHdaK2dRUFJmK2pvUDd5dmEwVjVpQW5maTNFekZobU10eWliY2VMQU52VHEweDlEUXliOTRlTzg4L1JTQkkwSXhlSUhYL2hEKzZtcnJyeHBZRkVzRnB1OXZyUlhVMW1Hcjk5Nkd1Tm1MTUtVK2ZkMmVoN0taZ1d1RmVaMmVuMEFzSE53Z3BPYlo1ZTIyYm51WXd3ZE14a3pGcS90MG5hbW5BcmJnYWl3blhqaW4xL0ExZFA3RCszcjZLNWZrSkY4RHMvKysxdklyWTIvNDRpSWlJaUk2SDhUQTFsRVJFUkVSRVJFUkg5UnBjWDVpRDhaaHNiNldpeGErNXd3ZmluK0ZHTEM5MEVpTlE3ZEFJQkdyWWJjMnRvZ3dGRlZYb3I0azJGUXRTaHg5NHBIaENDUHFqVjBwVktwb0dwUkFnREVFaW1PL2I0QkYyTlBHT3pYbzZjZkhuM3RFNE14UlZNajBpL0dZZVQ0R1VienNKUmJReUtWSUh6M3J3Z1lOQUxXTm5ZZFB0K0NyTXZZcytITER0ZHBiOFM0NlVaQk1FQlhtU291OGhBa0Vxa1FUSWc4c0EzeEo4TnV1azlyR3pzODgvYTN3dVBOLy8wM3FzcEx6YTd2N1JlSUIxOStId0JRY2YwcUxPWFdzTFYzN05MenVCVzVHU25ZOHZVN1J1TVdsbks4K3RrbUFNRGhIZXRoNytTQ2NkTVhRcXMxcnJLa1YxbFdnc3F5YXlhWDllNDNHQkpKMS85dnlMSnJSVWc1ZHhxRGc4Y2pKLzJTMGZJKy9ZY2c2V3lrMlFwaXZvRUQwYk4zWCtGeFExME5qdXo4R2YyR0JDTmt5bHdvbXhYSVNrMUUwSWhRczNQSXowekZpZjFiVVpSN0JVc2ZlZVdtb1I5THVUVUdCWTlIM0ltRHlFNjdDUCtnWVoxNnJwWGwxN0Q5aDQ4NnRXNWJWamEyQnAvVHVNaERSdXNVNVdWQ3JWSVpMU3N0emdjQUpNWWNoNlhjMm1DWlo2L2U4QTBJQXFBTDI1eUxPb3FCSThjWmhiRUFRQ3F6QUFDb1ZTcTRlbmhqOFlNdll2K21iMUNRZFJtcm4zMFRObllPWFg1ZWYxUmM1Q0djUFBpYnlXWERRNmQyT2RCeitXSWNtcHNhTVd4TTU4TllhbFVMVkNvVkxPVld0N3hOZFdVWkxsK0lOYm11aDdjZmp2MitBV1VsaFIzdTA4N1JHYysvKzBPbmpxLy9qTGNOM1haR2RjVjEvUHJGditEdEZ5aWNEeDBwTGM1SDBQQ3hKcSs5bGRkTG9GQ1lydENsMFdqUVVGZURxMmFDdDlhMjlrWUJ6MlpGRTZSU3FkbnZPMU02MmtiVjBtSVVuc3hLdlFCWEQyK3o4K3JScXcrc2JHdzdmWHdpSWlJaUl2cHJZQ0NMaUlpSWlJaUlpT2d2eWo5b0dFSW16MEZjNUNINCtBOHdDRDIxRDNLMGRTcHNCeEpPSFRZWUd4NDZGWlZsSllnSjN3ZXhSSXB6VVVjTWxtLzk1bDNoMzNQdmZSd0E0T1BmSDNOVzZ2NGRmL0lRaXZJeWpZNlZrUlFIdFZvRnY3NkRjUDcwTWFQbGJqMTZJVDh6RFFrbkQ1c01LUTBjTmM2bzZ0YkRyMzRFWjdjZUpwOWJXMSs5K2FUWlpkUHZ1UjkxTlpXSVByWUhsbGJXR0RkOUlWUXR1dkRacktYbXExV2xKa2JqYW42VzBYaWYva014ZHRwOG8vSDJvWkVmM244WncwT24zcGFLV09Zc2ZlUVZvWkpSVnRvRlhJZytMaXhMUzR6QnlMdW1BOUMxdURNbk9lRTBvc0oybWx6MnhEKy9RR0ZPdXNGWVkwTWRBQ0E3N2FKUmk4RCtRME1nbGtpdzU1Y3ZBQUNYTDV4RmNzSnBhTlJxZzRwTHIzNjJDWEVudzlCUVZ3TVhkeStEZlJSa3BXSHl2SlZDSUV1ajBXRGZwcTloSWJmQy9GVlB0ZTQzRnZzM2Z3dXhXSUwrdzBLRWJiVmFEVkxQUnlNdThoQ0s4ekxoNnVtTnVmYytqb0NnNFFCMExRODdhdDNvNE9RS1M3a1ZDckl2bzZHRDFvWGVmZ0ZHODE3KzJLdm8wMytJMlczYU9yNTNFMUxPblRFWWk0ODhCTFhHc0hXYVVxRkFpN0lac1JIN0RjYjFBY3J6WjhLTkFqZ2p4MDBYQWxubnp4eURvcWtCaytZdU56a1AvWHVpVnFrQVM2RC8wTkZ3Y2UrQnhPampzTGExNzlSejZXNGFqUnJLWmdYdW1ua1BwRzFDTmRIaGU5R2lWSFo1Znhkakl5QVNpZEJRVjRNTE1SRm0xeHN3Ykl4UUlTbGkzeGJFUlI3QzN6N2QyT2xRMXNsRDJ4RVR2Zzh2ZmJnZTFyYjJxS200THJSUWJGRTJRNjFTQ2ZzZkdqSVpBT0FUTUFCanB4cGZXd0RnL09saktMMmEzK25ucWYrTWk4V1NUbS9UVnIraG8yOGFuQVYwTGY3TU9iSnpQYkl2SjVsZG5uTHVqTkY1cjljK1lLdG9hc0FucjZ6Rm1DbnpqS3JlbWFOcVVlTGpsOWVZclV6WVdGK0RMVisvQTZsTVp2QTZsWlVVWXVlUGhvRmpqVVlEVllzUzl6MzlScWMvMTBSRVJFUkU5TmZCUUJZUkVSRVJFUkVSMFYvWWxQbjNJdnZ5UlJ6YnZRR0JnMGZDM3RIbEQrenJQamc2dTJOUThGMEluakFMQU5CWVg0dGZ2L2dYNXE5K0N0NitnUUFBVzN0SEZPVmVnY3pDVW1nRlpXWG1KdjM1TStIdzhQYURsWTBkRG16NTF1UTZFcWtVQ1ZHSFRTN3IzWCt3VVNCTEpyUHNVbFVhVTBRaUVlYXZlZ3BWWmFVb3lzbUFScU1SNWpLMGd5bzUxNjhXbUF4azJUazRtYndoSDMveUVCcnI2LzdRWFA4b3Y3NERoZGV3cHJKTUdLKzhYb0xHK2xySXJXMXd0U0FidGRVVjBHalVSbFZnUEx4OU1YcmkzUmdjUEI0TmRUWFk4UGtibUxYMElmZ0g2VnJwTlRYVTQrRFc3eUdWV1VBc0ZnTzRFZnhJakE0WFFnMGFqUnFxbGhiNEJnN0V2azFmbzZheUhFLzg0ejl3ZHUrQi9adS94ZldyK1hqNGI4WlZwUG9PR21WVWFlZWpsMVlMLzlhbzFUaTQ3UWZrWjZiaGdaZmV2UkZvR1RNWktlZWlzWC9MdC9EMDZTTlUxdEZYa3ZJTkNNTHl4MTVGNEtDUnFLa3NnMXF0Z2xRbXcvRTlHenVzZUtaMzV1anVEcGZQWFBxZ1VTQXJMek1WVFEzbXd5cHRWWlJlTlJwclc1bE5ML3JZSGlSRUhUR3FrblFsK1J4MnJmOGNqN3o2c2RtS2JJcW1Sc1NFNzhPSWNkUGg3TllESlFVNXNMSzFNNmhDSkxPd0JBQTBOdFNpb2I0R3RWVVZxS3V1Z0pXMUxRNXQrd0UrL2dNNjFYSzBLM0xTTDZHeE5lelczTmlBaXRLclFraW43ZWRzN0xUNUJ0ZUh1SlBHRmNTMFdnM0tTb29BNk5xZWFyVmFYTDlhQUFDd2MzQkdWVVVwOGpQVEFPZ3F4bldrZDcvQjNkcXl6amR3b0JDY1BiUnRIVEpUenh1OGo5bnZYWVN0dlJQNkRoNEZBRGl4Ynd2c0hGMFFQRkYzZmM1TVNleFNJRXQvblVQWENtUjFxN3RYUEdvMjhMamg4MytpNytCZ2hFNWZZSEs1bGZXZlY0VnE0WnBuTUdENFdBREFnUzNmd2NiT0FYZk52TWNnTkZwYWxJZDFIM2ErZFNrUkVSRVJFZjIxTUpCRlJFUkVSRVJFUlBRWEpwVlpZTUhxcDFGZlcyMFF4bXBxcURjSXJiU2xVcldZRERTSlJDS2h5cGJHVGdPMXFnVnF0YTUxb2FXbEZlUlcxaENKeFowT0pGd3J6RVZ4WGlibTN2czRmUHo3bTYzWTFWVVYxNHVoYm0ybDJCRWhmR0NHek1JU3E1NTVBNVpXTmwxdTRmVlhrSitsQzZHRTc5NW9NTDcrNDljTUhqLzN6bmV3ZDNLRmxZMHRpbkl6SVpIS01DUmtndEFHNzJxVExzQjEvd3R2dzh2SEg0Q3V4ZGxYYno2RnBZKzhJbFNlU2owZmpkMi9mQUViT3dmMDdOMFg0Nll2aElXbEhQVTFWYWl0S29lbDNCcjFOVlhDY1dXV2xwMTZIckVSKzVGME5oTE83ajF3NXVnZUtCcnIwZFJZajZhR09qVFUxVUxWb2tUWXRoOXc3MVAvQkFCNCtmaGo5dktINGVVYklPempRa3dFRWs0ZHdTdWZiTUNqcjM5cW9scVlGdVpTTEdwVmk4bldaMUtaOGRqNTAwYzdYWjNJM09kVW85R2d2cVlTMXJZT2tNcGtHRGwrQnBUTkNsUmVMNEd6dTY1eVhGcGlESXJ5TXZIYTU1dUZrSndwcDQvc2dscXR3c1M3bCtxcWpHMzhDaTB0U293YVB3TlZGZGRSVjEwcGhKZStmZnRHVzFTeFJBSjdCMmZZTzduQXMxZnZUajJmcmpoemREZEtXb09CeW1ZRmFtc3FoVFp5OTdXK2o1M1ZyR2pDRCsrL1pEQ21menh6NllOSXYzQVdsbklyckhyMlRWaFl5RTN0QW1tSk1UZ1Z0cU5MYmZGdWh5c3A1K0hXbzVjUXlPb3FyZWJXV2hicVpTYWZoMFI2ODFzTzdhdml0ZVhvNG01Mm1VZ2tncld0SGR5OWZHNXBmdDNoUm1qdHhtc1VFRFFNWWIvOWlFdnhwN0RvL21maEd6andEczJPaUlpSWlJaitMMkVnaTRpSWlJaUlpSWpvTDY1dHNFVFBVbTZGQld1ZU5ybCt5cmxvNUdaY0VoNDNLeHF4ODhkUE1YYmFBdmdQMEZVOTJ2blRwOGpQVEJYVzJmblRwd0FBR3pzSHZQakJUd0IwMVhXS2NxOEFBR3BOM0lDUE9yd0xnSzZxREtCclk1V1ZkckhUejJ2Z3lGQ0lSTVpoa2gzclBqR3g5cTJSZDFQRmxjTGNEQnphdHM1by9QclZBdGphTzNYTE1XNVYrc1U0U0dVV0FHQlEzU3N0TVJZOSsvVERuQlc2NmxNSnA0NGdQU2tPcTU5OTAyRDd0dlBQU2syRS80Q2hRaGlySytwcnFpQ1J5bUFwdDhMWmlBTTRHM0hBYUozLy9PTkdKYXhSRXpvWE9na2NOQklYWWlKZ2ErY0FyVVlOWnpkUFdOczV3TnJHRGxZMmRpZ3R5a05zeEg1a1hJb0hBUGdFQkJsOVp1cHJxMkZwWlEyUlNHUlFBUWZRQlhxMi8vQXhldmNialBHekZoc3NxN3hlZ2wrL2ZCTmpwc3cxMjFhdXJiWUJ0WnM1OXZzR1hJby9aVFJlVzFXT3I5NThDaXVmL0RzQ2dvWkQwZGlBTTBkM281ZC9meUdRbFhEcU1Cb2I2akI2NG15VCs3YTFkMEw1dFNMRVJ4N0NqTVVQd05yV0hrbG5JMUYyclFpTEgzd0I1MDRmZzFMUkJIc25GN2oxNklYcWl1dVl0bkFWZXZYcEQzdG5WOWc1T0puOGJIYVhOYys5QlVBWDdQbmluNDhoZU1Jc3pGaThWbGhlbUp2UjZYMVp5cTN4d251NnoyWjArRjRrblQySko5L1F0Y3ZNeVVoR2ZtdjdTeThmZjFTVmwwSnVaUU1yRzhQcmdqNkVLcjNEZ2F5YlNVNklRdGh2UDVwZHJnOGJuVG15RzdISDk1dGR6OXJHem1RMXRwSGpwOFBHem5TMXRiYmF0MnJWVy9mQnl4MVduMU0ySzVBUWRhVER0cEd6bGo2SW9XTW0zM1FPWGFGV3RVQ2wwb1dQRlkwTnVrR3RGczJLSmdCQW53SEQ4T0FySCtEVW9SMXdjSFlUeGx1VXpRQjBiUkNiRlUwbXJ4OUVSRVJFUlBUWHhVQVdFUkVSRVJFUkVkRmZVRkZPQmlxdWx3aVArdzhMTWFpbUk1WkkwRy9JYUpQYlhpdktNd2hrU1dVV2tFaWsyUDdEUjFqeTBJdENlNnlSNDJkZ3dxd2x3bnFwaVRHSVByWkhlSHcxUHdzYnY5UUZKelJxTmR5OWIxUTFLU25JRVFJd2V0VVZaVGkwemJDdFdrZjZEdzJCVkdZYytsajI2Q3R3ZERaZlpVVnZ5emZ2UWlJMXJFYjAyL2NmR2dUTkhuNzFJNk8yY3JkQzBWQ1AwdUk4NC9HbXhqc2V5RHE2Nnhlb1ZTcW8xU3BZV01vaHM3QkVZMzB0OHE0a1kvcml0VUkxR2t1NUZTd3NMTTFXcDJsV05PRks4amxNditkK0laQWc3VVMxSEwwUmQwM0hvT0R4QUlDWFByelJHaTd0UWl3T2IvOEpBMGVPdzlRRnF5Q3owSVhIcERJTGJQalBHMmhxcUVOcGtlRnIyN2I2bWJ1WEQ1NSs2MnV6eHgwNEloU3VudDdvTzNnVUxLMXNVRktZQTdWYUJZbEVOL2Y2Mm1ya1hVbUJTMnVZeWZBNU4yTGJ0eCtnTUNjZFFTUEdHaTEzY0hHRC80QmhPTDVuRTY0VjVtTGVmVThJNFRkVGN0SXZvYUcyeHV6eXRzcEtDanUxWG51MTFSVW95RTRIQUh6MTVsTW0xN24vK2JkeCtVSXNOQm9OWXNMM0lpcHNCeFJORGVqZGJ6Q0NSb1FpYUVTb3NHNVI3aFZrcHB4SER4OS85T3pUNzVibWRLc3lVeFAvOEQ1RUloRnNIWFNmd2VLOFRJaEVFQjZuWDR5RDIvOWo3NjdEb3pyVE40NS9Kem9SaUJBbkpFZ0lic0hkM1dwUW9PN2VibTJydTIyMzNYYTczZlpYM3pwRmFqZ1VkM2NMR2l5RUNDUWtJVzZqdno5Q3BneEpJTEIwMDIzdnozWDF1ampudk9jOTd6a3prOURrNW5uQ0l1aytjRFFBaTM3NG5PeXpaM2pzdFUrY0tvdFZWQXFzU1hXb1g5dWxLcDRGaFViU3FjL1Fhby9uWm1keWFQZG1JcUpqYU5Dayt0ZlMzY01UczZtTW5SdVdBZVhCbytidHU1S2JuVWxoZnU1bDF4Z1NFWVdMaXd0YlZwV0h2aUlieGRLZ2NYTzZEUnhEYVVuUlpjK3Z5cG5rUlBadFczdkp6OWZWMnJoOEx1c1h6M1RhTit2cjk2b2N1My9IK2tyN2Z2cTh2TldxZjJCd2xVRTJFUkVSRVJINWZhcjkvME1VRVJFUkVSRVJFWkZyTG43Yk9uWnZXdUhZam03YTBpbVFaYk5hT2JCelk1WG5WclFncStEcTZzYU45enpGZDUrOHdkeHZQK0NSVno0Q3dHcXhZREtWT3NaWnoxY1FxZEM0UlRzbVBmd1NBR3QrL3NFUm5yRGI3U3lmWGJrOVlWaURSanozN3JRcnVVMG5MVHAwSTZaVkJ6eU5YaldxemxOUnlldENjVDBIMGJSVkhCbHBTZXphdUFLNzdlTFdkRmV1UTQrQitOY0x3YWVPSHdkM2JXYm9UWGM1MnRYdDNiSWFVMW5wWldiNGRRU0doRFBvK3R2bzNHYzR1emV2Wk9QUzJZNW5jdTdzR1JxM2FFK0xkbDBkNDgxbTB5WEREZ2QzYmNKc0ttUHhqMSt3K01meWlrTjlSb3lqYWV1T0FQejQ3N2R3Y1MwUHdGVzBScHMvNVNOY0wyamROK0dCNS9HcDQ0ZTNiMTBBc3RMVFdMOTRKcUdSRFVsSlBNTGtkMStrLytoSnRPM2ExOUZXN2ZEZXJSemV1L1dTOTdweTNuUjJuUStQVk9YdVo5L0NZSENoUS9jQnJGMzBFMjgrTWRIeEhyTGJiYmk0dURoVllBSW9Lc2pqcDgvZjV2U3A0NHlhOUNBZGVneXNOSytycXh1amIzbUllaUhockY3d1BlY3kwN241Z2Vmd3JldGNSY2pGNElLSHA1RTltMVplOGo0dVZGM0x3c3VKMzdJR1Z6ZDNibi9pVlN4bUU1NUc3MHBCSXY5NkliaTV1K1B0V3hjdjN6b2MzTFdKMDZlT00yTENmWlhtOHpuL1doVVg1bU8zMnluTXkrRmNWanE1V1dmSnlVb25KeXVEc2JjL2RzbWcwTlhhZjc1Q1dHbEpNWHMycjZyeU5haXAzT3l6cENVZHc4M2RuUjgrZlpQaEUrN2pocnYrUkVIZU9WemQzRG1Ubk1qSkkvc1pmUDN0bGU3RllpNXZrVnJWNTJQKzFJOHdWSEh2cVlsSEhKVUZLMlNlZGc3WkZlU2U0OVBYbnpoL0RSTTJtODNSYXZhNk94NnJOS2ZaVkhiSnoyaDRWR1BDb3hwWGUzelA1bFVjMnIwWmI5KzZEQng3YTdYanl0ZGp4dHVuL0xYSEIvd0NnaTg1L2tMZWplczZiVmUwZ216YnBROEF4VVVGckpnemxXWnRPOU9rUlR2Y1BYNXBUMXFZbjh1dWpjdHAzYW1YVTFoMjJvZXZVZGUvWHBWQjQ2TUhkcEo3N3F6VHZxejBWS0E4a09waC9LVnFWVlZmOHp0MEgwQ1RGdTBCMkxwNklVZjM3ZUNXeC82Q3E2c2J4WVg1Rk9ibkVCSVJYZW04YzJmUE1IL2F4d3k5NlM0aW9tTis4eFhVUkVSRVJFVGsybElnUzBSRVJFUkVSRVRrZDJqZ2RiZlFlOWdOSEQrMHA4cFdlV1dsSmRWV282b3E2T0hoYVdUaVF5K1FrWnJrQ0pQczNiS2F2VnRXTzQzenFlTjMyYlh0M2JLYTVCTUpkT296akozcmx6cjJYMDNMd2hPSDQ1bGRUYVdTSzlXaDV5Q0czSEFIQUVmMmJXZlh4aFdWeGx3cXlBYVFmZlowcFgwOWgxd1B3SlpWQzlpOWFRWERiNzdYY2F4OTl3SC82Ykt2bW91TEM1R05ZaDNoc0FzWlhGem8zSGNZR2FkUGtYSDZGRkFlWUxEYjdSdy90TWRwckY5QUVFRmhrWTRXZytQdmY1Ymc4QWJNL05JNWJOS21jeDhPN2Q1TVFGQW96ZG81aHlaU1RpUndlTzlXUjJBTDRNRE9qU3lkK1RWR2IxOG1QdlFpUmk5dk5xK2N6NklmdjJEM3BoVmNkOGZqUUhuZ2JkaTR1NTNtZS9mNWU1eTJiVllMQm9NTE45Mzd0TlArMU1RanJGczh3eEVRNnozOEptTGJkQ0luK3l4Mm14VUFOM2RQd2hvMG9vN2ZMNVhNVHA4NnpzeXYzcVVvUDVkUmt4N2s3T2xrRHUvWlFvc096bFd5ckJZelg3NzlISEU5QjNIZEhZK3hZTm9uVFA3WGkweDgrQ1dDd3VvN3hsV0VFVzFXSzR0Ky9JS29tQmEwNjlxdjB1dHlvZjA3TnBDV2RQU1NZeTVXWEZUQTF0VS8wN3BUVHlJYnhUTDlvNzlSbUpmRDJOc2ZxeFRVaVlpT0lTSTZob3kwVXl5Yk5abCtJMjhtTURnY3U5MUdiblltT1ZucG5NdE1KL05NZWJCbDZjeHZXREQ5VTBlYk5sYzNkd0xxaFJBUUhJcXB0TVRSMXU5YXlUeVRRa3JpRVh6cStIRTY2Umo3dHEzbGJOb3BodHgwMXdXakREV2VMMzdiV2x4ZDNYQnhjY1ZzTnZIdGV5OHo2ZUdYSEJYaDFpMmVnWDlnTUcyNzlTTis2MXJhZGZ2bDliR2VmMzlkR05UeUN3eW1mc09tMVZhTU1wdkxLTGlvbGF1cHJNUnAyOVBMbS81akpnRndlUGRtTWs0bjAyL1VCQUJDd2l0WHFqT2J5cTRxcEZmaFRQSUpBSkpQSEhLcUVsY1ZOM2QzeHpNNGRtQTNpMzZzZVhWRGdJWk5XMWNaS2dNb0tTckFZaTVqd2JTUHNkbHNOR25SanBaeFBXalZzU2M1V2Vtc1h6eVQ2SmlXamtEVzZWUEhTVHA2Z09FMzMrdjA5Y3hnY0tGK3c2WUFsWjUxUlJXL29zSTh5a3FMSGZ2dDlzcUJyTG9CUWRRTkNLSzB1SkJUeHc3U3FGa2JvbU5hQXVYdmk0MUxaOU45NEJqNmpoeVBxOXVGMXk5Ly80VkVSQkhaS1BhS25vK0lpSWlJaVB6dlV5QkxSRVJFUkVSRVJPUjN5T2psZzlITEJ5OXYzeXFQZS9uNDhzemJreWt0S1NJbk04TXBqSkdSbXNTeGc3dFpObXN5L1VkUHhNUFQ2Smd6dW1rcng3aHVBMFl6K0liYkhkdnhXOWV5YXY1MG9QeVgyb1pxd2hBWmFVbTA2OXFQcHEzam5BSlpWOU95TUNpMHZpT2dBT1dCcUYwYmx0T2h4MENDd3h2VWVDNkFzTWlHbHgxVFZsckN2Q2tmVlh2Y2JyZmg1ZlBMTXo5NVpEL3BxU2NCU0RweUFJUEJ3TFkxQzUzT2NYVjFvMHUvRVZlMDFtc2hJWDY3VTFXc0N4M1lzWUcxaTM2cThyd2ZQbjNUYVR1dTUyQ2lZcG83d21oMS9Pc1JHQnp1Q0hQWXpsZE9hOSs5UDhXRmVlVGxaTkcxLzBpbk9WSlBIc1czcmovQjRRM0lQbnVhMmQvOEh4bXBTY1MwaW1QNCtIdnc4RFJpczlub05tQTBNUzA3c0dYbEFqdzhqZlFiZVROR2IxK3NWcXRqTGxkWE42Ni84d21DUXVzN1hjUEYxWVhHemRzNjdUT2JuS3VUZmZ6cW8zVHVPN3pTK3ZKenM4blB5YUp1UUJESEQrNW14cGYvd3RQVHlDMlAvWVdvSmkzNDRxMW5PTEp2QjdGdE9qa0ZNdUszclNYelRBcmV2blZwM2FrWFJpOGZabjcxTG5PK2ZaLzdudnVuSTdBQjVlK2RuNy8vakgzYjF1TGg0WW5SeTd2SzUxL0J3OU9UUnMzYWNHVGZkbUxiZEhhYXF6b2Jsc3pDVkZaS2owSFhBVEQydGtkWk1QMFR2bm4zUlFhT3VZVnU1MXZ6VmJDWXpjeWY5akdoRWRGMEh6Z0dnTEtTWWo1KzlkSHphekRpWHk4RWR3OVBmUDBDNk5ockNJSEJZUVFFaFFMbEFjMExxeHRkU3h1V3ppWXFwZ1dsSmNVMGJOcUtyZ05Hc2ZEN3p3aU5iSWpWWXNGZ01PQjVRZVdqU3pHVmxiSmozUkthdEd4UDh2RkRUSGp3ZVg3NDk1djgrTmxiUFB5WEQwazdkWXhqQjNaeDA3MVBrM2N1a3dYVFA4SFZ6WTNXblhvQjVjK3BvcFZtaGE3OVIxWjZIMVY0L2RGeE5HcldsaHZ2ZnRKcGY5TFJBNlNjU0hBOE13OVBJMTM2RGdmS3EyZmxaSjkxYkZkMUQwVUZlZFFOcUZlamU3NlkzVzdqNlA2ZGhEZG96Sm1VUkk0ZjNGMXRXOXVMV2N4bEZCY1c4T2dySHpydDM3cDZJVWYzNytUMkoxNTEycjltNFU4VTVlZFVPVmRoZmk1cEo0OHhjdUlEdUx0N2NPSndQUHQzYk9ENHdkMjA2dGlUNHNKOEFFY1ZQU2l2L0RYeG9SZG8xS3lOMDF5ZVJpL3Vmc2I1NjFXRmRZdG5zSDd4VEc2NDgwOU80VWliemNhbVpYT0lpSTV4R20rejJWZ3cvVk9LQy9QcE0yS2NZMy9mRWVQeDhhM0w4amxUU1Q2UndMRHhkN052KzNxTVJtK1N6cmUvcmVNZldPVWFSRVJFUkVUazkwMkJMQkVSRVJFUkVSR1JQN0JkRzFld1pzSDNkT3c5bFA2akptQXFLMkhIK3FYRWIxMkRpNnNia1kxaWFkV3hKd0NGZVRtWXlrb0pEQWtId0dhellqR2JISE5acmIrMExMUlpyWlNXRkpGOC9EQlFIbWlwMEtYdkNMenIxQ1gxcEhOMW42dHBXZWhmTDhRcDlMQnM1amQ0ZUJvWmZNTWQvMUdsbU9wVUJObXFzMkxPVk9LM3JYRnNKeWJFczJmektnQkg1YUJOeStjNmpwdE41VzBBYXlPUWRiR2lnanhITzdRN252d2JYUzU0cmhhemlRLy8rakFXczRsN25uMkxlaGVFblF3WStQZmZueVMyVFNlTzd0OVphZDdTODlWblBJMWVOSXh0emNJZlBxZTRNTjhScUNncXlPUG8vaDNFOVJpRXdXQWdNRGlNQm8yYTBYL1VSQUtDUXZub2xVZXFYRzkxYlFyamVnNW01TVQ3SyswdktTcDAzRjhGbTgzcXRKMmJuVWxwU1pGanV5QXZoODByNXJGcjR3b2lHOFZ5K3hPdlVyOWhMREV0T3pEa3hqdndyeGNDUU4rUk56UHp5M2ZZc1g0cDNRYVVoNXJLU290WnQyZ0dvZldqYVJuWEE0Q21yVHN5NGNIbjhRc01jZ3BRV2N3bUZrei9sSU83TmdHd2ZkMFN0cTliVXVYOVhjekZ4WVdYUHZ3bFBPZm01azZEeHMyZHdwaXVidTY0dUxnUUVSMURqOEhYT1FJb2Rmd0RtZlRJeTZ4Zk1wUDFTMmZSckcxbkFvTERIT2N0bWZFVjJSbHAzUExvWDBrN2RZek1NNm00dXJweDExTnY0RmN2eEZFMTdJZFAzNlNrdUpDT3ZRWUQ1YUdheWUrK2hGOWdjS1V3enJWd0ppV1JRN3MzYzhOZGYyTGorYzlUaHg0RDhhMGJRSk9XN1ZrNWJ4cWVSdThhdFM0RjJMcnFaMXhkM1dqYU9vN2s0NGZ3OERSeTh3UFBrNU9aanF1Ykt5dG1UNkZ4ODNhMGFOOE5nTmFkZXJGcTNuUmkyM1RDdzlPSTFXSjJhdnRvS2l0bDdjSWZhUmpibXRnMm5XcDhYdzFqVzNQczRHNFM0cmZUcG5QdkszZ2lrSldSQnBTSHVFcUxDekZXRThhdHp1RTkyeWpJeTJIZ2RiZXlhOE1LTnErWVgrTkFGcFJYb1ZzMisxdm5OYVduVWx5WVgybC9SbW9TZ1JlOHp5NTBKam1SNVhPKzVlZnYvMDJqMk5ZMGI5K1ZZZVB1ZGxSZlBKZVpEdUQ0N0VGNUpheVlWbkdWNzJudlZsSk9KRERvdXR1Y3F1OWRpb3VMQzVHTm0zSHN3QzRpb21Qdzh2R2x0S1NZQmRNKzVzaStIZlFaUHM1UmRhdENwejdEaUlpT0lmdnNHVHc5dllqZnVoYWIxWUtibXp0ZCs0OTBhcTBvSWlJaUlpSi9IQXBraVlpSWlJaUlpSWo4Z2ZVY2ZCMitkZjFaUG5zS2gzWnRvcXlzbElCNklReTY3amJhZGV2bjlFdjlvd2Qyc2VpSHozbjBsZklLVWR2WExtYjcyc1ZPODFYODByeXN0SmpUcDQ3enc3L0xxNU5ZTEdaSHhhcUtRRmRWTHRVTzhFS2VSbSthdHE3OEMvajlPemZnRnhoTS9MYTFOWnJIemMyZHVKNkRhalMyMzZpYjZUMzhKcUM4V3NxRjdja3E5Qjg5d1RFR1lPRFlXeGs0OWxZQVpuMzFMcm5aWjduM3ViY2R4NWZObXN5aFBWdHFkUDFmbTlITG0rRTMzd2VBZjJDSVU2QXQ2ZWgrTEdZVFJtOWZqdXpiUWYvUnp0Vmp1dlFkUnNObWJhb01aSm5PdHdiek1IclRyRjBYRnYzNEpYdTJyS2JuNFBJcVRadFd6TU5xc2RDNVgzbmxINFBCeGRIV01TdTlQR1F5NXRhSENZOXFjdGw3bVBYVnU5VWU4L1R5NW80blhuUGFsM1QwQU12blRLazBOaTNwR0xzMkxPZkFyazFndHhlYkNtc0FBQ0FBU1VSQlZOTzJhMTk2RGIwQktBL2xqYi8vV2FmeHpkdDFvVW1MZHF5ZS96MlJEV09KYk55TVpiTW1VMVNReHcxM1ArbjBYcm00U2xkbWVpcHpKMzlBVmtZYTE5M3hPSzNpZW1ESHp0UVBYcVV3TDRlSC8vSStCb01MMlpsbitPeU5KeGx6NjhPMDZkd0hnSlh6cGhHL2JaM1RmTDUrQVF3WU00bWNyQXh5c2pLQTh1ZFhYRmlBd1dBZ09MeEJwYzladlpBSUJveVpoT0dDZGFhZVBPcG9TVHJsLy80Q2xMODIzUWFNY21yWEJ4RFJNSVpOeStkaEtpdWxyTFNFSHo1OWs5TGl3a290SXErVnBUTytKaUE0ak9idHVqb0NXWURqYTBKcFVTRmV2blZxTkZkeFlUNmJWc3lqOTdBYmNYWDlwYnFaMGN1YjhLakdiRncyaDh6MFZCNTg2WmZXcVAxSFQrVFR2ejNCMWxVLzAyZkVPTXltTXR6ZGY2a0VaakdiMkxabUVhNXVibGNVeUFMWXNXNHByVHYydk9KQTFvbURlekFZREN6KzhTdUs4dk9jdmc1ZGpzVnNZdDNpbjZqakYwRExEdDF4YzNObjF0ZnZjV0RuUmtjVnNNdHhjWEdsYXovbmltQjd0NjRtNmVpQlN2dTNyVm5vQ0toZXJHbnJPSjU2NjJ0U0VoTTRFcitkRFV0bWMyREhSbTcvVS9sbk56WHhDUFZDSWh5Vkd5OGw2ZWhCZHE1ZnlvQXhrMm9jeUlMeUZvamIxaXlpUzc4UmVQbjRZakNVQjhIYWR1MUxneWJOU0V6WVYrVjVQblg4eU1rK1c2bnlXVVpxRXFFMXFNQW9JaUlpSWlLL0x3cGtpWWlJaUlpSWlJajh3ZmtGQk5HdC8wak9wQ1J5Wk44Ty9Pb0YwNnhkbDBvVlZzNGtuOERvNVlOL1VDaDlSb3pEd0RnTUJoZW12UDlYYnJqclQvalhDNkdvSUErQXZKd3NPdlVleXRCeGR3T3c1dWNmT0hadzkyWFhNdmZiRDNCMWRYT3FObk14aTlsRVFGQllsWUVzdTgxRzNybE0xaXo0L3JMWE1wdE0rTmNMdm13Z3kySTJzM1RtMTNUdU00elF5SWJzMmJ5S0hldVhNdUdCNTZnYkVFUlJRUjV6SnI5UCsrNzlhZE81RDI3dUhsWE9rNVdSUm1qOTZJdldVSWJiQlMzdXJrUkpVU0VHQTFkY0NhYzZybTd1MVlZdmRtOWFSVVJVRTJKYXg3Rm4wMHA2RHJuZUtSRFJmZEJZQ3ZPcWJrR1dsWkdHbDQrdm93VmZ1Njc5Mkx4aVBoMjZEeUEzK3l3NzFpNm1VNStoQkFaWEg5VHpyeGRDU0VUVVplL0J6YVBxWncvbGxXOHVEa1hrbmp0YmFkeldWVCt6ZnZGTWpONitkT296bEs3OVJ1SVhHSFRaYTQrNjVTRytlT3NaWm43MUx6cjBHRWo4MXJYMEdEeVc2SmlXMVo1emNOY201azM5aUxwK2dkejIrRjlwMExnNUFLc1hmRTlxNGhIRzMvK3Nvd1hpN28wcjhEUjYwNnhkVjBlNHBLeTBwTXJXaGx0WC84elIvYnNjYmZTc0ZndFdxOFh4bXRsc05peG1FKzRlbm81S1hhYXlVc2JjK29pajhsQlFXSDNhZE81RFVGaDlnc0lpcVJjU1RtQndtRk5MeGdveExUdXdmdkZNdHF4YXdONHRhekNWbFRMeG9SY0pEbXVBMVdweHRLK3NZREdiTUpXVjR1SHBoWnY3bGIvL3ZYeDg2VG5rK21wRE5tZFNFZ21MYkhUSk9WSVNFemgyWURjOUJvOGxMTEloWGZxTjRQQWU1NnBySnc3SHMrYm5IL0EwZWpQenkzZXdtTTFZTEdZc1poTTJtNDB0cXhZUTEyc3dGck81MnMvOXI4RnV0MU9RbTgyQU1aTXdldmxndFZyWXUyVTFVVEV0T1pOOHdqRnU0SFczMG0vVXpaZWRiOVc4NldTbHB6SG0xb2R4ZFhPbmVmdXVSRVExWWNsUFh4SVIzZVNTbjAwSGc4R3A5UitBdDA5ZFhGemRLdTAzZXZ0V0NtUVZGK1k3cWdsVzhLbmpSOGZlUXlncExuUlVGa3hNMkVkQWNKaFRwY0VMdWJsN1ZOc3E4bXA1R3IyNTYrazNTRWs4d25jZnYxSHBjK1BtN282TGk2dGorOEx2WVdhVGljYk4yekRwa1pldjZacEVSRVJFUk9TM1Q0RXNFUkVSRVJFUkVaRS9tTExTRXV3Mkc5dldMR0wzcGhWa3BhZlJ0a3NmeHQvL1ovWnRXOGV5V2QvdzJkK2ZvdStJY1hRZE1OcFIzU2N0NlJpUmpXSXBMc3pIdDQ0L0FJVUZ1VUI1d01QVDZJMm4wWnVTb2tLeU05SnFYSG5xWW4xSGpxZm5rT3VyUGI1ZzJpZVYyaDFXZVBhZHl0V09xdlBsMjMvRzZPVnp5VEc1MlJuTW5mSUJXZW1wZE93MWhLU2pCMWo4MDVkRU5vckYyN2U4R3BpYnV3Y2xSUVVzbVA0cDNqNTFhZEt5ZmFWNU1zK2trSGttaGJqekxkMHFtRTFsVHNFbWQzZjNLaXR2WGN4VVZzcDdMOXhEazVidG1mRGdDelc1M2F1V0VMK2Q0d2QzTStiV2g0bHUyb3FOeStZNEtnUFZSSHJLU1VMci94S0U2ajNzQmc3dTJzVHNiLzZQYzJmUDRCY1lUTCtSRXk0NXgvZWYvdDBSZUxnVXM2bU0rdEZOcXp4V2s1YUZBSFg5NjlGajhGaGFkZXpwQ05ra3hHOG5PeU9ON2dQSFZCc0NxdXRmajNIM1BzUFVEMTVsdzlMWk5HcldoZ0ZqSmwxeXZUR3RPdEJ6OEhWMEh6UUdUNk0zWmFYRkxKczVtZmh0YStrNTVIcEh5N2kwcEdQc1hMK1VYc051ZEFwZ2xSUVZPclVtdkZCc200Nk12Ly9QQUd4YnM0Z3RxeGJ3cHpjK0J5RDUrR0dtdlA5WEhuM2xJM3pQdHgxOC9WSG4xOVBvNWNOMWR6eFdhZDdTa21JOFBEeWRua040ZzhZWXZYMVp2M2dtd1dHUjNQNzRLd1FFaDNIeXlIN21mdnNCdHp6eXNsTVlidjJTV1d4YVBwZDcvdndQSW1wUStleGl3OGZmVjIxSXJyaW9nTE9uaytsd21hOC9PWmtaYkZvK2wwNjloekRwa1plcnJMaFV2MkZUb21KYUVGQXZGTzg2Zm5qNStPTGw3WHUrYXBJTGM3OTluOFNFZlpoTnBiaDdlRlp4bFd2TFhGYkt3dTgvNDlqQjNRUUdoWExIazY4RHNHN3hESExQWlRKOHduM00vdnFYU2w1R0wyOUtpNHRZTVAxVHVnMFlWV1dvY2V1cW45bStiZ214YlRyUnJsdC9vTHdTMnFoSkQvTE51eS95M1VldmMrdmpyeEFRRkZydHVnd3VyaGdNOE5uZm4zSmVyNmtNczhsVWFiL0ZiQ2E2cVhOUXNiaW9nRzFyRmwzeS9vc0xDN0RiYlJUbTVWUTcxdHVuempVUFpFRjVLS3ZDL1MrOFEyQndPS1VsUmJ6ejdKM2NlUGRUamtwbzc3MXdMMTM3ajNSOEQ1dnh4VCtkV3Z1S2lJaUlpTWdmaHdKWklpSWlJaUlpSWlLL1krbXBTUUNZei85QzJHYTFjaVIrTzZVbHhTeWYvUzFOV3JabjBIVzNFOU9xQXdCdHUvWWx1bWtyNWsvN21GWHp2Nk5CNCtaRU5tNUdXV2tKWjArbjBMeGRWN2F1L3BuTksrWTdYV2ZlbEE4ZGYyN1R1UThXczVtb0ppMytTM2Q1NWV4Mk96bVo2YlNNNjFIbDhaS2lRZ0JtZlBFT2Rmd0R1Zk9wTjNCMzkyVDZSMzhqb0Y0bzQrLzdzNk95ajZmUmkvRVBQTWMzNzd6QXJLL2Y1ZlluWGlNOHFySFRmSnRYenNmVnpaMDJuWnpia0pVVUZ6b0ZRV29hS0R0OTZqZzJtODBSMkxsVzhuT3p5VWhOSWlBNGpLRFErdVJrcHJOMHhsZEV4YlNnYmRkK0dBd0dPdlVleXVhVjg0bHQwNG13QnBXckVIMzc3c3RnTUdDMW1HblV2QTJuamgyaVE0K0JqdU4xQTRMb1Bld0dWczZiRHNEZHo3eUowZnZTd2JpQlkyKzliTVVqZ0FYZmZWcnRzWnEyTEd6WnNZY2ptRkloSXkySmpVdG4wMlB3MkdyblQwMDh3b281VTRIeWFtUEpKeEpZdjJRVzNRZU9xYmE5bXFmUm0zNmpKbUMxbU5temVSWHJGcytnS0QrWGdXTnZkVndySXpXSm56NS9tK0NJS0hvT2RnNHFGdWJuNEYybmJyVnJ1aFp5c2pKSU9aRkE2c2tqcEo0OHl0blR5VHoxajYveDlpbHZDWGgwLzA1V3ovK08wdUx5ejB6L01STUpDQTRESURzamphS0NQTHpQdHpLdGtKcDRoTG9CUVZjVnhnSXVXYkZzLy9iMUdBd0dZcW9JUmw2b3VEQWZnOEdBYjkyQWFrTjJSaTl2N3ZqVDM2cWQ0L0cvL1J1Zk9uN3MzYklhVCtQbFcraGRxZnljTEE3dTNzeUpRM3RKUHBHQTFXSW1NU0dlbHUyNzBhSkRkd0QyNzlqQWhpV3phTk81TnpFdE8xU2FvN1NraVBpdGF3aXRIKzBVeUxMWmJLeWFQNTJ0cTM0bXRINUR4dDd1SEw0TGpXeklxRWtQTVcvS2gzenpyeGNaYyt2RE5HM2QwV21NM1c3SFZGWktvMlp0ZU9xdHJ5dGRlOVB5dVJ6ZXU1VjcvL3gycFdOUUhnNTJjM1BEMWMyZG9ORDZQUFhXVjlVK2krM3JsckJzNWplNHVMclN1bk52T25RZjRHaURLeUlpSWlJaThsdWtRSmFJaUlpSWlJaUl5Ty9VK3NVejJiaHNEcDVlM3Z3OC9WUEczZnNNZGZ3REdUQm1Fa2YzNzJUZzJGc0pES25jaXNvdk1JamJIdjhyeWNjUEU5bTRHUUJwU1VleDIyMUVOSXloU1l0MjlCODFFU2dQOEh6MHlpUGM5c1NyUkoxdnQvYmRKMjhRRUJSYW94Wnp0U1V4WVI5bHBTWFViMWgxTmFWRHV6Y0QwS1JsZThiZS9paUYrYmxNKy9BMTNEdzhtUFRJUzNqNU9GY2w4ZzhNWnZ4OXp6TDF3OWY0NmZOL2NQZXpiMUhYdng0QUIzWnVaTisyZFhUcE44THBQTHZkUmxaNkt2VWJ4bGE1aG9xV1hpN25XMk5kS09WRUFnYUR3VkdWNVVwWnpDYUs4bk94bUUyc21ET1Z4SVI0aWdyeStPRGxCd0c0N283SGNIVjFZK3FIcjJHMVdobHp5OE9PRmwxOVI0d2pJWDQ3UDMzK05uYzk4M2ZIZlZZWWRQMXRqdmZWNmFUamxKWVUwYkxqTDhHM1BadFhzWDdKTER5TlhwU1ZsakRyNi9jWWV0TmRORzlYZmJnc3RINDBVVEdYRC9oVkYzeUNxbHNXNW1RN3R5dzBHTXBEaXhmTHk4Nmtqbjg5REFibjZtVldpNW5qaC9hd2JjMGlUaDA3aE5ITGh6RzNQa3hNcXppVy9QUVY2eGZQWlB2YUpYVHNPWWcyWGZwVUNwQVVGK2F6ZmUxaTlteFpUV0ZlRGhIUk1ZeS83MWtpb21NQTJMdGxOY3RtVGNhM2JnQVRIbnplcWIxZlNWRWhHV21uNkhoUjFiVnJaY2U2cFd4WU9zdlJodFMvWGdoUk1TM3AybjhrSGg1R0R1L2R5cmJWaTBoSlRDQTBzaUVUSG55ZVpiTy9aY21NcndtSmlDWWdLSlNNdEZQVURRaWl6dmtxWEFCV3E0VzBVOGVKdXlDa2Q2MllUV1ZzWGpHUEZoMjZWZGxtejJCd3dXSXBENmZtbmp0TEhmOTYxWWF4YXNLbmpoOW1VeG1aWjFKbzFLek5WYzlUbmZ6Y2M2eWNPNDJRaUNoNkRCNUxzN2FkQ1c5UUh2YTAyV3hzV0RLTHRZdCtva0hqNW95WWNML2pQTHZkN2pRSGdIKzlZTWUrekRNcExQemhjMUlUanhBUkhjUEVoMStzc3ZWbG04NjlzVmt0TFB6aGMzNzg3QjgwYjllRmZxTW5FaHdXQ1pTM3B2MzhvdXBYRjdKWXpOaXNWdDUvNmY1cXgvUWNjajI5aHQ1UTdmR1RSL2F6WWVsc1RoMDdTT3RPdllpSWptSG5obVZzVzcyUStnMmIwcjU3ZjFwMTdJV24wYXZhT1VSRVJFUkVSR3FEQWxraUlpSWlJaUlpSXI5REc1Yk1ZdDNpR1hUcE40TE9mWVl4NVlOWCtQVDFKMmpXdGpPaGtRMkphUlZIOG9uRHBDUW1BQWFnL0JmNGRyc2RxOVdLeldyRlpyTnlPdmtFSGJvUElQbjRZUUFpb3BwZ01MaGdPSjlocUdpdjUySnd3Y1hWbFlUNDdTUWRQY0R3OGZjQWNHVGZEZ3dHQTRrSit5N2JIckRDdWtVejJMaHNUclhITFdZVEFVRmhsNTNIYnJleFlOb25lSGg2NGVubGphdWJHNjZ1YnVUblpIRmc1MFo4NnZqUnJKb1FVTStoTjFBdkpJSWhOOTFGVmtZYTB6OThEYnZkem0xUHZJcC92WkFxejRsczNJeFJreDVrL3RTUCtQR3pmM0RuazY5elpOOTJmdjd1TTRKQzY5Ti85RVFXZnY4WlBuWDg4UEEwa3BKNGhMeHpXZlFkTVI2QXN0Sml0cTlaaktlWE4yN3U3aVFtN0FmQTF6K3cwclZTVGg0aHFra0xmQzZxUEZSVFoxSVMyYmhzenZuWEpwN3dxTWJFOVJ4TWVJTkdCRWRFY1dqM1pyNTYrODlnY0hHMG42dGc5UFpsL0gzUDh1My92Y3czNzd6QXVQdWVwWDdEcHJpNXU5T2tSVHRpV25ZZ01DUWNVMWtwUzJkK1EzQllKQkZSVFVoTTJNZkdaYk01ZGV3UURXTmJjOTN0ajNIMmRESUx2dnVVbVYrK1EwaEVGRzI3OXFWZDEzNTQrenBYZlRxVG5JaTFpcURVeFV5bEpaY2ZVMWJLbWVRVHVMcTVjMkRuUmd3R0YrcWVmOFoxQTRKSTJMdU40UEFHdUo0UDZoUVY1SEY0NzFZYXQyZ0hsTDlPSjQ4YzRNU2hQUnphczVYUzRrS01YajcwR1Q2T3J2MUhPcXA5M1hUdjA1dzZkcEIxaTJld2FjVThOcTJZUjJCd09JMmJ0eVVpdWdtTlc3VEgyOGVYNUJNSmhJUTNZTlRFQjJuYU9nNjczY2JSL1R2WnNIUTJwMDhkSjdwcFMyNjQ4MDlzV2o0WFZ6ZDMzRDA5c2R0c0hONnpGWXZaUkd6YnprRDUrejFoN3pZQUNzNkhjQTd2MlFLVVY4b3ptMHlPN2F6ME5BQ09IZHp0Rk1RNW5Yd0NEMDlQQW9QRENRZ0tJYVpWSEEyYnRpSzZhU3RIVmFwTksrYng4YXVQVUpDWGczKzlFRWJmOGhEdHV2VTcveHpyTWVYOVYvam1YeS9TTXE0SCszZHNvRTNuUGs3UFB6M2xKQmF6cWRyUDN0V3kyKzBzL1A0elNrdUs2RDNzcGlySCtKMS9mVzFXSzBmMzc2eFU4ZWx5RWhQMnNYL0hlcng4NnVEcDZZWEZZdUprd242S0MvT3JiRlc2ZGZWQ2RxNWZWdVZjQ1h1M1ZtcWhDZVVodndxUmpXSjU3TFZQS24zTlNVczZ4ckpaazBsTE9rWnNtMDVjZDhmampqQ2lyMThBaDNadnhxOWVNQzR1THV6ZHNnYUFzTWpHNUo3TFpQUHl1ZXpac2hxYjFVcTdidjBZY2ZOOWp0YWNWV25YclQvMVFpS1lOL1VqRXVLM2t4Qy9uZWltTGJueG5xZnhyZVBIMC8rb1hCbXJ3b2Fsc3ptMFp3c1B2UEN2YXNkQWVRaXlJaGhuS2lzbExla1l4dy90SVdIdk5uS3p6K0pmTDRReHR6MUN1Njc5QU9qU2J3UW5EdTFoeDdxbExQcmhDMWJPblU2N3JuM3AySHNvUVdIMUs4My83dlAzVk5wbk9mK2N2L3JuYzQ2d2FRV3J4ZUswblh6OE1DWEZCYVNubEZlY1BKbXduOHd6S1pqS1NvSHkxOE51dHpubXpVcFA1Y2krN1FBVTVPVmd0Vm9jMnpFdE8rRHE1bzZJaUlpSWlQeitLWkFsSWlJaUlpSWk4aC9LeTh1cjdTWElaUncvZnB5SWlBakN3eXRYVFBtOXFoc1FSUE4yWFJoeTQ1MFlEQVllZlBFOXRxNyttV01IZG5Qc3dHNU1wbEt3MjdHZi82ODYvb0hCZEJzd21weXNEUHdDZ3lzRlpTNTJlTThXUXV0SDA3NTdlZldidFF0LzVPenBaSXhlM295KzVlRWFyYjFGaDI2WERFcnMzcmlDd3Z6Y3k4NWpNTGlRZVNhVjlOUWt4eS9Mb2J5S1VrUjBESU52dU4zUmR1MWkwVEV0aVk1cENaUzNRTE5hTGR6MitLdU95akRWYWR1bEQxbnBxUnpjdFltc2pEUld6cHVPWDBBUUV4OStFUTlQSTNubk1qbThkeHNXY3hsZTNyNTBIemlHdGwzN090YTFjZmxjTE9mYlN3SUVCSWM1UWdnVjdIWWJhU2VQMHVkOGtPdHFSRVRIY1BzVHJ4TFdvSEdseWpKcFNjZFk5TVBuaE5TUDVvYTcva1JRYU9XQVEzaFVZeVk4K0FJenYzeUgrRzFycWQrd0tVWnZYeVk5OHJKanpJbkRlOG5KVEdmQ2d5K3dZUHFueEc5ZGcyOWRmNGFPdTV2T2ZZWmlNTGhReHovUThkN2N1V0U1MjlZc3FuUy9BR3NXL29DTHkrVXJHVlZVRmJzVVZ6YzNsczJhak5WcXdjUFRpK0UzMzR2UnU3eHkyWkFiNzJEcGpHK1krKzBIanZFdXJxNkVSa1RUYitUTkFNejY2ajBTRStJeEdBeEV4YlNnWGJmK3RJcnJVV1dvSmJwcEsyNS80alV5MGs0UnYzVU5oM1p2WnVlR1pSaDMrdkRBaTIxd2RYUG45aWRlZFRvblArY2NQMC8vRkp2ZDd2U3NUaHlPSi92c2FhRDh2UjBRRk1xb1NRL1NzR2tyb0R4RU11dnI5NXptdXR6Mnd1OC9jOXJldVg0cE85Y3ZwVk9mWVF3ZmZ3OHhyZUlxM1pPM1R4MENROElaZnZPOXhMYnA1RlExTERTeUlYYzk4M2RXekpuQzNpMnJxUmNhUVovaHp1R29sTVFFdkh4OGlUci8rYnBXenFRa2toQy9qYkczUFZwdGRiNUJOOXpPcW5uVFNUdDFuTWhHc1F3WU0rbUtydUhoYWVUZ3prMVlyYjhFZG56OUF1ZzE5QWJhZHVucjJPZm03a0dmRWVPdTZqNDJMSm50dEgxeEdDdnZYQmJUUG53TkZ4ZFhodDUwRjEzNmpYQTZQdVNHTzFrNjgyc1dUUHNFZ0RwK0FReTU4VTc4QW9NNHZIY3J1emF1d0Q4d21LSGo3cTV4aGIzSXhzMTQ4S1gzMkxaMk1kdlhMS0pGKys1a3A2Y3g1ZjIvMXVqOHQ1Njg1WkxITy9VWlJvc08zVmcrNjFzeTAxT3dXYTI0dXJyUnVFVmIrbzJhUUt1NEhrNlZ6QXdHQXpHdDRvaHBGVWRXUmhxYlY4eG4xOFlWYkYrM2hMWmQrekgydGtlQTh2Q1R0Mi9WWCtNdkpmbjRZWktPSG5Cc2IxdytoNVFUQ1VENWUyRGx2R21PWXg2ZVJyYXZYZXgwZmtWdzdVTHpwbndFd0dOLyt4UnZCYkpFUkVSRVJQNFFEUFpML2NSTlJFUkVSRVJFNUhjbTY0NEJ1QWFGRVBEdWo5ZHNUZ1d5ZnZ1T0h6OU9lSGc0RVJFUnRiMlVxM0kxN3pHYjFZckZZcjVrQzdkSzU5aHMyTzAyN0RZN1lNZG1zK0hpNHVJSW1oUVhGVlFLTUZrdFp0S1NqaE5TUHhxamx6ZFdxNlc4Y2s1Z3NOTzhGWlcwYW92ZGJzZG1zMkszMlozYXZ0VlVRZTQ1NmxSUnFhcTZhNW5LU3ZBMGVuTW1KUkcvZ0tETEJ0a3FaS1duWVRHYnNOdnR1SHQ2RWhnVTloKzFWTHRheHc3c3BsR3pOcGQ5VnBucHFRUUdoK0hxV3ZXLysweUkzMDd6ZGwwNGwzbUdvL3QyMHJIM0VOdzlQS3NjYXlvcnBUQS9wOHBXYzc4bE9Wa1pKQ2JzbzNtN0xsZGNvY3h1dDVPZWVoS3J4VUprbzZwYlZVTDVjNjNySDRpbnNYSWJPYWxlVVVIZVZWZU51eEoydXgycnhZekJ4YVhhOS82djZkU3hnd1NGUlY3VnZTWW14QlBWcE9WVmZSMEU1MnBXMTVMWlZNYWN5ZThUSEJaSlpPTm1SRFZwNGFnMlZ4TUZ1ZWZZdW5vaERSbzNvM243cnRkOGZiWHRmLzN2TVNJaUlpSWlmMFFLWkltSWlJaUlpTWdmaWdKWmYwei82Ny9JMUh0TVJFVGtqK3QvL2U4eElpSWlJaUovUkxYN1R4TkZSRVJFUkVSRVJFUkVSRVJFUkVSRVJFUitSeFRJRWhFUkVSRVJFUkVSRVJFUkVSRVJFUkVSdVVZVXlCSVJFUkVSRVJFUkVSRVJFUkVSRVJFUkVibEdGTWdTRVJFUkVSRVJFUkVSRVJFUkVSRVJFUkc1UmhUSUVoRVJFUkVSRVJFUkVSRVJFUkVSRVJFUnVVWVV5QklSRVJFUkVSSDVneWtyTGFHa3FMQkdZN1BQbm1iZWxBL0p6VDViN1poNVV6NWt5OHI1MTJwNUlpSWlJaUlpSWlJaUl2L1QzR3A3QVNJaUlpSWlJaUovWkRhYkRlejJLejdQeGRYVmFidTBwSWpDdk55THhyZ1FHQngrMGJoaVBudmpUM2dhdlhub0wrOWY5anBGK1huczM3R0JMdjFINGw4dnBNb3hLU2NTY0hGeHJmTFl4ZXgyT3d1bWYwS3p0bDFvM3E1TGpjNFJFUkVSRVJFUkVSRVIrVitpUUphSWlJaUlpSWhJTFhydmhYdHFYSzNxUWsvLzQydThmZXM2dHZkdFg4K3ltZDg0amZIeThlV1p0eWM3N1Z1MzhFY0s4L01veU10aDk2YVZ4UFVjVk9YOHV6ZXR4R0kyRVJiWjZJclhkaWxyRi83SXZtM3JpR3JTZ3NLOEhQN3ZwZnRyZk83TkR6eEhiSnRPMTNROS95dk1qMTlmMjBzUUVSR1Iydkw0T3hnTWh0cGVoWWlJaUlpSVhBRUZza1JFUkVSRVJFUnFXVlNUNXJUdDJxOUdZMDhjanVmd25pMVZIbk56OStDZVo5OENZT25NYnlndGRnNTZIZHE5aGUzcmx0QnY1TTBVRnhXd1lzNFU2a2ZIRUJyWnNOSmN4dy91eG02M1Z3cGtuVHl5bnlVL2ZlVzBMejgzbTRUNDdhU2VQT3EwZit6dGoxSy9ZVlBIOXNabGM5aTRiQTQ5Qm8rbFE0K0JtTXBLR1hMam5aV3VmWERYSnJJelR0Tm54RGluL1NFUlVWWGU5eDlCMEpUVnRiMEVFUkVScVNWQnRiMEFFUkVSRVJHNVlncGtpWWlJaUlpSWlOU3l3SkFJT3ZRWVNHbEpFUjRleGtydENNOGtKNUtabmtyclRyMG9MU21xTnBEbDR1SkNTRVFVVnF1RjlKU1RkT2svd25FczllUlJGa3ovaENZdDJ0RnIyQTFZTFJaU1RpVHcvYi9mNU00blh5Y2dLTlJwcnR6c1RLS2J0cXgwRFM4Zlg2S2J0bkxhVjVCM0RwKzZmcFgyRzcxOUFMQmFMU3lmOVMwN055eWpiZGUrREJoekN3QWVua2E2OWg5WjZScG5UeWRUbEo5YjVURVJFUkVSRVJFUkVSR1Izem9Gc2tSRVJFUkVSRVIrQThwS2kvbnlyV2RwM2JrMy9VZFBkRHEyWk1aWGxCWVgwYnBqenhyTmxYSWlnYkxTWXBxMzdRTEFxV01IK2ZHemYxQXZOSUliNzNrYWc4RUZOM2NQSmp6MEFwUGZmWW5KNzc3RXpRODg1NmhtWmJQWnlENmJSbVo2Q3JzM3JRUmd5di85RlJjWEZ6cjBITVRJaWM1dEJoTVA3NlZCbzJhVjlsZFlOdk1iZG0xY1FZL0JZeGt3NWhiS1NrdUkzN3FHVG4yRzR1cXFIMDJJaUlpSWlJaUlpSWpJNzR0KzZpa2lJaUlpSWlMeUcrQnA5S1paKzY1c1dqNlh4czNiT3FwTkhkaTVrYlNrWTl6OHdIT1ZLbWRWNThpK0hmZ0ZCaFBXb0JHN05xNWcyYXpKaE5hUFp0TERMK0ZwOUhLTTg2M3J6MjFQdk1wM0g3L08xQTllb2Mvd2NYUWZPSWFNMDZld21NME12dUYyekdWbHJGMzBFMzFIakNjZ0tJVEE0UEFydnJmV25mc1FXcjhoSFhzUEFXRGRvcC9Zc1c0SmtZMWluVm9hL2w2WUQrK3Q3U1dJaUlqSTc1QjdpL2ExdlFRUkVSRVJFYWtoQmJKRVJFUkVSRVJFZmlNR2pwbkVxV01IbVR2bFErNS80Vjk0ZUhpeWVzRjNOR3JXaHRnMm5Xbzh6NUY5TzJqZXZpdnJsOHhrM2FJWlJFVEhNUHptZXlrcXlLT29JSy9TK0ZHVEhtVFZ2T21zWHZBOUFVRmg1T2RrNFduMG9rdmZFYVNlUEFwQXcyYXRDUTZMNU1pK0hXU21wenFkYnlvckpUZjdMQWQyYnF3MGQyeWJUa1ExYVU1VWsrWUFuRDUxbkIzcmx0SzU3M0RxTjJ6S3NRTzcyTFZ4T1RmYzlTUWVuc1lyZVZ5L1dYbi9lS3EybHlBaUlpSy9RMEZUVnRmMkVrUkVSRVJFcElZVXlCSVJFUkVSRVJHcFpRYURBUUJYTjNldXYrTUp2bno3enl6ODd0K0VSelVoUHllYm0rOS9yc1p6blR0N2hyeHptVVJFTmFGUnN6YTR1M3RRVkZqQTEvOTgvcExuM2ZiRXE1UVdGZEs4ZlZlKytkZUxOR25admxKRnJ0TGlJaGI5OEhtVjU1OUpTYXp5V0dUalpvNmdWVmxwQ1hPKy9RRC9lc0dPdG93NTJXYzVkbUEzTnB1MXh2ZjR2OEN6MXhDTXZZYlY5akpFUkVSRVJFUkVSRVNrRmlpUUpTSWlJaUlpSWxLTDdEWWJCb09MWXpzb3JENkRycnVOcFRPLzV1aitYYlR2UG9EUXlJWTFuaTh3Skp6b21KWnNYN3VZMXAxNjBYM1FXUExPWmRHOFhaZExuaGNjSG9tbjBSc29yNWhsczFZT1NPWGxaSEhuazY5WHV4NVRXU2tmdi9vby9VWk5JSzduSU9mN3ROdFlNUDBUY2pMVEdYejk3WmV0aHBWN0xwTzNuNzdOc2UzcDVjMmYzcWc2RFBaYjVCb1VwclpDSWlJaUlpSWlJaUlpZjFBdWx4OGlJaUlpSWlJaUlyOFdxOVdLcTV0ekphcE9mWVpTMTc4ZWRydU5ObDM2WFBHY2ZVZmRURnJTTVU0ZE93aEFhWEVoa1kxaWlXd1V5N25NZEpiTy9OcXhIZGtvbHJMU0VuWnZXa2xwY1JFQUlSRlJoRFZvNURUbjNNa2ZNUG5kbHpoNWRIKzExN1hiN1JRVjVHRTJsVlU2dG1MT1ZCTDJiZ1BBNEhMNUgwY1l2WHpvTTJLYzQ3OGVnNityOGYyTGlJaUlpSWlJaUlpSTFDWlZ5QklSRVJFUkVSR3BKWGE3SGJPcEREZDNUNmY5TzlZdElUODNHMWRYTjFiT21jcGRULys5VXZ2QVM0bU9hVWxnU0RqSEQrMEJZT29IcjNMLzgrOFFHdGtRbzVjM1o1SVR5VWhOY2xTNjJyTjVGVWZpdDlHdWF6L0h1cEpQSE9iUTdpMGMzck1GZ1B6Y0xOcDA3bzNCNEVMODFyVlZYdGRpTVFOdyt0Unh4NWdtTGR1eGZ2Rk1kbTFjUWN1NEhoemF2YmxHOTJEMDhxYjd3REUxdm1jUkVSRVJFUkVSRVJHUjN3b0Zza1JFUkVSRVJFUnFTWEZoUGxBZVBxcVFtWjdLcXZuZjBiUjFSMXAxN01tOEtSK3ljZGtjK293WUI0REJZQURLUTFPWEV0a29sclNrNC9RZk5SR2p0eThIZDI4bU5MSWhEV05iNCtycXhwSDlPd2lOYklqWlZNYUpRM3RvMHJJOTNyNTFBWmcvOVNQMjc5Z0FnSCs5RUFCdWVmU3ZSRFZwenR4dlArREU0YjJYdlBiUi9Uc2RZL3dDbjJIZjl2VjBIemlHdUY2RGFoeklFaEVSRVJFUkVSRVJFZmxmcFVDV2lJaUlpSWlJU0MzSno4a0dvSTVmQUFBV3M0bTVrei9BMCtqRjZGc2V3cWVPSHdueDI5aXdkQlpOVzNja1BLb3hMaTdsbGJKc1ZpdVo2YW1VRkJiUW9FbnpTbk43ZWZ1U25uSVNGMWRYbXJYdHpLRTljempRc2dBQUlBQkpSRUZVV3hnd1poSWVua2JDR2pUaTVKSDk5QmsramhPSDltSXFLNlYxcDk2T2N4czBiazVnU0RodE92V21JQytIS2UvL0ZUZDNkd0N1di9NSkN2TnoyYjk5SGQwR2pzWmcrS1g5WUZscENmOTg1bmI2alpwQTEvNGpIZnNuUHZRQzBVMWJjUzd6ekxWL2lDSWlJaUlpSWlJaUlpSy9NUzZYSHlJaUlpSWlJaUlpdjRiVHlTY0FDQWdLQTJEeGoxK1NrWmJFNkZzZXhxZU9Id0FqYnI0UG81Y1A4NmQraE1Wc3dzUFRDRUJaV1FrcEp4S1k4djVmTVpXVkFPVlZzMnhXS3hhem1iUlR4eDBWcjVxMmppTW5NNTJNMUNRQTZrZkhrSGJ5R0theVVnN3Myb1NuMFp0bWJUczcxdFd4OXhENkRCOUhRSEJZMWVzK2RaeFY4NzlqNGZlZlg3WlNGMEIwMDFaWDgzaEVSRVJFUkVSRVJFUkUvaWNwa0NVaUlpSWlJaUpTUzQ3dTM0bTdoeWRoRFJxeGZkMFM0cmV0cGZmd20yamFPczR4eHFlT0gwUEgzVTFtZWlxckYzenZDRmtWNWVkU1hKaVBwOUViVCtNdkxRL2ZmL2tCL3Zuc0hhUW1IcUZkdC80QU5JcHRqY0hnd3NIejdRTGJkeC9BcEVkZXdtYTFjT3pBTHBxMzc0cTdoMmVOMXgzYnBoUER4dDNOM2kycjJiQmsxclY0RkNJaUlpSWlJaUlpSWlLL0cycFpLQ0lpSWlJaUlsSUw4bk95T0ptd2o1aFdjWGg0R2tsUE9VbVRGdTNvTzJKY3BiR3RPL1VpN2VSUm1yWHRUQjIvUUFEU1U1UEl6VDZMZjcwUXh6aUR3Y0N3Y1hlVGszMlc2Q1l0aUd6Y0RBQ2p0eStqYjNuUTBkb3dOTEloQVBGYjEyQXhtMmpYdGU4VnI3OVRuMkc0ZTNnUzArcVg4SmpaVkhiRjg0aUlpSWlJaUlpSWlJajgzaWlRSlNJaUlpSWlJbElMTml5ZGc5VnFvVU9QZ1FDTXVmVmhMR1l6QmtQVnhheUhqcnZiOGVlZzBQcXNXendEdTgxR3k3Z2VUdU11M0U0K2tVQmEwbEhIOXBGOU81ekc3dCsrQVZkWE4wNmZPdTVvbjlpcDk5QWFWOHRxMTYwL0c1Zk5vYlM0Q0RkM2Q1SlBIQVp3Q29sVkozN3JHcGJPL0FhcnhRTEFCeTgvNkRobU1adXcyV3k4L2ZSdFR1ZDA2RG1JSVRmY1VhTzFpWWlJaUlpSWlJaUlpTlFXQmJKRVJFUkVSRVJFYWtGVVRBdHlzdEtkMmhPNnVidlg2TnpSdHo3TTdLL2Z3OVhOalI2RHgxWTdMdW5vZnJhc1hIREp1VnpkM0ZoL1FkdkJkdDM2WDFIN3dxejBOUGJ2V0ErQXA1YzNIWG9NSkxaTng4dWVGOWFnTVgycXFBWjJ5WE1pRzEzUitOK1R2THk4Mmw2Q2lJalVzdVBIanhNUkVVRjRlSGh0TDBWRVJFUkVSRVF1dzJDMzIrMjF2UWdSRVJFUkVSR1IvNWFzT3diZ0doUkN3THMvWHJNNXJ6WXNVMVphZ3FmUjY1cXRvemJaN1hZTUJrTnRMNk5heDQ4Zkp6dzhuSWlJaUYvOVdsbDNETUQ3dXR2eHZ2N09hemFuQWxraUl2TGYvRjRtSWlJaUlpSWkvNW1xK3lDSWlJaUlpSWlJeUsvdTl4TEdBbjdUWVN3UkVSRVJFUkVSRVJHUi95WUZza1JFUkVSRVJFUkVSRVJFUkVSRVJFUkVSSzRSQmJKRVJFUkVSRVJFUkVSRVJFUkVSRVJFUkVTdUVRV3lSRVJFUkVSRVJFUkVSRVJFUkVSRVJFUkVyaEVGc2tSRVJFUkVSRVJFUkVSRVJFUkVSRVJFUks0UkJiSkVSRVJFUkVSRVJFUkVSRVJFUkVSRVJFU3VFUVd5UkVSRVJFUkVSRVQrQU94Mk83blpaeTg1cGlBdkI1dk45bDlhRVp4SlRtVGY5dlZWSGlzcXlHUE56ejl3SmpueHY3YWVtc3BJVGFydEpWeVN6V3F0N1NYVXVyTFM0dHBld245TmNWRUJaYVVsdGIwTVVoT1BrSlowck5yamRydWRoUGp0NUdSbFhOWDhaMDhuLytZL2V5SWlJaUlpSWlJVjNHcDdBU0lpSWlJaUlpTC9kZmJhWG9ESWY5KzZ4VFBZc1hZeEV4OTZrY2pHelNvZE41V1ZNdTJEVjNGejkrQ3VwOS9BM2NQelYxOVRRdncyZG0xY1R0c3VmU29kMjd4eVBsdFgvVXlMOXQydWVuNmJ6WWJaVkliRmJNSnNLc05VVm9xcHJKU3kwaExLU29vcEtTNmtwS2dBLzNvaHRPN1VxMFp6YmwzMU15dm1UdVh1Wjk2a2ZzT21seDJmZXk0VGk4bmt0TS9EYU1Sc0txT2txTERLYy93RGcvSDFDNmpSZWk1V2tIdU9yLzc1SFAxSFQ2Ujk5d0dYSHB1WFExbkpmeDVjQ2dnT3hkVzFkbjdNbUhrbWhZUzkyMmpYdlQ5MS9lc0JrSFRzSURPLytDZlgzL2tFTWEzaUtwMXo4c2grMWkyYXdjaUo5eE1jM3VDL3ZlU3JrcEtZd0s0Tkt4aHkwNTE0KzlSeE9yWnU0VThreEcvamlUYyt4OFhsUC8vM3Q1dFd6R1BMeXZrMGF0YUdHKzkrcXNibmJWNDVIMWMzZDI2OCs4a3FqNXZLU2xuNC9iK0phUm5IZFhjOGRzWHJXakR0RTBwTGkzbjBsWSt1K054cndXb3hZN0ZZS3UzMzhQVEVZSEFoKyt4cDdMWkwvd1hEdjE0d2J1NGV2OVlTUlVSRVJFUkU1RGRFZ1N3UkVSRVJFUkg1dzdHYlRaY2ZkQVhNajE5L1RlZVRYOEhqNzJBd0dHcDdGYldxUzkvaEhOeTFpZTgvL1R1M1BQcVhTbUdpbFhPbmtuMzJOR051ZStTU1lheDFpMmF3ZGZYUFYzejlKOS84RWc5UFk0M0c1bWFmWmVmNnBRU0hSVkpjVkVCaXdqNm40LzcxZ2drTURuZHNGK2JsOFBVN0wyQzFXckJhTE5oc1Zpd1djNDByUlVVMWFlNElaQlVYRlhEdTdKbHF4d2FGUitMcTVzNlNHVjh4Yk53OTFZN3pOSG9SSE42QWVkOStTRXBpZ3RPeGxuRTk4UGF0eTc1dGEzSDM4TVRvNVFOQVFkNDUzRDA4YWRXeEowMWF0bmM2cDY1L1BVSWlvdmo4emFjcEtYWU9jblhvTVpDK0k4WURzUGluTHluTXo2VzB1SWdET3pkV1dsZElSQlFoRVZFQXJGbndQZkhiMWxaN0R6WDF5Q3NmT3IwZUZVNGRPOGo4YVI4ellzTDl4TFRzVU9sNGVzcEpWc3lkU3VySm8zaDUreERUS281QjE5MkcwZHZIYVZ6UzBRTk0rL0ExYnJ6N1NWckc5WEE2bHBGMmlyV0xmcUpSODdhT1FGWjRnMGJuWDZPdmVmQ2xWcFhlejBVRmVhUWtKamhWbGNyS1NHUEx5Z1ZYL1F3dTFIM1FHSUpDNjErVHVTcVl5c3BJVElqbnN6ZWVaTVNFKzJuZXJnc0FabE1aaDNadkpqZ2lpbU1IZGw1eWpzQ1FDSUxESWk4NUppRitPNnZuZjRlM1R4ME83OW5Lb2QxYmFCblgvYXJXWEZwY2hPV2k3N2Z0dXcxZys5ckY5Qng2UFY1ZXpxK3pUMTAvRElicUEyVTJ1dzFYVjljcldzUHErZDlodlFZVjQ3b1BITTIydFl2WXZHSitwV04zUGYxM0lodkY4dm1iejJDMW1DODVUOFZZRVJFUkVSRVIrZjFUSUV0RVJFUkVSRVQrY096WHVMVlQwSlRWMTNRK3VmYUNhbnNCdGVoMDhnbEtpNHNBNkRGb0xJdC8vSUpkRzVjN2hWSE9aWjVoMThZVk5HblpuanArZ1k0QVZQMkdUZkUwZWpuTlo3R1lNSldWMG12b0RUVUtXQjA3c0p1VXhBVHM5cHFYcGx2eTAxZFl6R1l5MDFQNTd1UFhLeDN2TVhnc0E4ZmU2dGoyOVFzZ0txWUZBSzV1N3JpN2UrRG03b0didXp0dWJ1NGtKc1NUZkNLQk1iYzlncGUzTDU1R0w0eGVQbmg2ZWVOaDlISzZ4OFREOGN6OTlvUExydkZNY2lLVDMzMnAydU1OR2pmbnpxZGVaOXg5emlHTlJUOStpWmVQTDhQSDMwTkJiallObTdXaFM5L2hBUHo0MlZzMGJ0R2V0Sk5IV2Z2emo0NXp6bVdtMHpLdU82TW1QVWhCM2praW9wclFwR1VIVEtVbHJGMzBrNlBxMzU3TnF6aTZmeWZ1SHA2c1d6ekRhVDAybXcyTDJVU2ZFZU1jZ2F6ZXcyNGtydGZnU21zL3NITURPOVl0SmFaVkhMMkgzWGpaWjFIWDMva1RscDV5a2czTFpwT3dkMXUxNXhRWDVqUDk0NzhSV3I4aDQrNTltc0w4WEZiT20wWnhZUUhqNzMvV01jNWlOckhvaHkrSWFSVlhLWXhWSFUrak4vMUhUMlRoOTUreFplVUMrb3dZZDlsemlncnlPTFI3YzdYSHpTWVRkcnV0UnUvNXRsMzdYdk5BVnBNVzdYamd4WGVaKyswSC9EejlVeUlieGVKYjE1L2RHMWRRWEZUQW1lUVR6SnRTWGpuS1ZGYUtxNnNicm03bFAvcXRlTzE3RDd1UmZxTW1WSHVOUTdzM00yL3F4OVJ2MkpSSkQ3L0U3Ry9lWTk3VWozQnhkWFVFd0s3RTBwbGZzMy9IaGlxUGZmWkc1U3BhVDd6K2Irb0dWUC9WMm1heDRPcm1ma1ZyMkwxNUpkWXFxbHBkeUZSV0NvQzdoMmUxd2QzMlBRYlFzZGNRbXJicTZOaVhsWkhLb2grK2NCclhkK1Q0S3F2dFpaNUpZY1lYNzF6UjJrVkVSRVJFUk9SL213SlpJaUlpSWlJaThvZGpONVZpaXQrR1I3dXV0YjBVa1YvZDhsbmZWcXJRRkw5MUxmRmJLMWRHT25Gb0x5Y083WFZzMy8vOE80UkdOcXh5M3M1OWh0V29yVjVGTmFJTDdkeXdqSnpNREZJU0V6Q2JUS3lZTXhVb0R6UHMzYnFHNDRmMk1HTEMvVTdCQnJ2Tnl2U1BYeWNuTTRPMlhmcFd1czcxZHo1UjdScEtpZ3RKUHBGQXE3Z2VsMjBYRnR1bUU0Kzk5a20xeDVmUC9wYWNyQXpHM2ZjTUxpN1ZWK3R4T3g4Y01Ycjc4UEVyanpMKy9qOFRIdFVZczZrTUwyL2ZYK2FiTlpubHM3NHR2MGU3amNZdDJ0Tjk0QmpxQmdiaDdWT0h3dnhjUG5udE1hZUtXZlVieGRLMS8wZ083ZDRDUVBOMlhVaUkzODdpSDcvQVlEQVEyNllUMTkzeHVLTjlYV2xKTVRPL2ZJZHptZW0wNy9aTEc4T0E0REFDZ3NPYzFwMllFTSt1alN1SWJ0cVNjZmMrN1hoZU5xdVYzWnRXMEtIbm9FdTJKL3pxN2VjNGs1S0ltN3NId1dHUlpLYW5Wamx1eitaVldNeG14dDMzaktOQ21NbFV4cktaMzFCY21JKzNiMTBBTml5ZFRXRitEcmM4K25LMTE2eEsrKzc5MmJaNklWdFdMYUI5andHTzZsa1h1akI4RXgzVGt1ZmVuVmJ0Zk5NK2ZJMmtvd2N1T2ViWDVsUEhqMXNlZlpsem1lbjQxdlVuUHllTDlVdG0wcTViZjhiYytqQUFaMDhuOC9tYlR6UCsvbWNkN1JxM3J2NlpGWE9tRXR1MmM1WHoydTEydHF4Y3dLcjUwMm5RdURrVEhud2VvN2NQNCs1N2xobGYvSk9aWDc1RHY1RTMwMnZZalZVR2xyYXZXd0tVVjdZenVMZzR0cnYySDBXTER0MG9MaXlncktTWWdPQlFwL05zTmh2Snh3L1RNTFlWZ09NMXI0N1ZhcjNpVnFyUHZEMzVrc2RQSE5yTDk1LytuWWF4cmJuMXNiOWNza0lYZ0grOUVNZWZYYXFvMXVYajYxZGx0YmpTYTlBYVZFUkVSRVJFUlA2M0tKQWxJaUlpSWlJaWZ6Z3UzcjRVL1BzTi9GOThIOWVvSnJXOUhKRmZYVXlyT0s2LzgzR25mYWF5VWo1NCtVSDZqYnlaenYyR094MUxQbjZZbno1LysxZGJ6N25NZERKU2t5ak16OFZtczVLZWVoS0FVOGNPc1hMdU5EcjBHRWpIaXlvM0xabnhOVm5wYWR6eTZNc0VoemY0MWRibTRXbGt5Nm9GNUdhZlplU0VCM0J6LzZVaXo3YlZDemx4ZUMvajczK093T0J3VHA4Nmp0bHNJanFtcFdQTWpuVkxPWHY2RkNNbTNBZVVCOUx5YzdNZFZiaEtTNHJ3OHZrbGtEWGtwcnVjS21RQmJGKzNtT1FUQ1V4ODZBVzJyMTJDVHgwL21yV3RYS0hveUw3dGhFUkVZYlBabURQNWZXTGJkS0xINE91WS90SGZtUFhWdnhoOXk4TmtaYVN5OFB2UHNKak4zUExJeS9nRlZsK0JLUFhrVVdaOTlTNFJVVTI0K1lIbm5jSnJ5WWtKTEpzMW1jTjd0ekh1dm1jeGVubFhPVWYyMmRPMDdkcVB2aVBHc1dYVno5VUdzckl6VHVOZkw4UVJ4Z0lJUFYrNUt6OG5HMi9mdXB3OW5jem1sZk1aT1BZV3B5Qk1UUmdNTHZRYlBaR1pYNzVEL0pZMTlCNStrK05ZUmNVeXR5dXN0dlJiWURDNDRPTGl5c3E1MDhwYlZ4cGNHREI2b3VQNDF0VUxnZklXakRHdDRyQ1l6V3hlTVo5bWJUc1RVY1gzdTl6c3N5eVkvZ21uamgyaWRhZGVqSno0Z0tNS21JZW5rUWtQdnNDQzZaK3dkdEZQSkIwN3lQRHg5eElVNWx6OWE4MkM3NEh5S21JR3d5L2J6NzA3amZDb3h2ejArZHRrWmFSeHo3UC9jSHJmYkZveGorMXJGeFBkdEpWVEJhNTNucjBEbTgxV2FhMm1zbElNQmdOdlAzM2JKWjlSbDM0ajZIL0JNNmxPWVg0dTg2ZDlqSzlmQU5mZjhmL3MzWGRZVTJmL0J2QTdKSUd3aDRDZ2dpaWl1SER2dmRmUHZXcHJ0ZFZXdSt5eXZ0MnQ3ZHZhWVpldHRsVnI2NnA3TDl6Z1FrQVVFTmtJaU95OXljN3ZqMGcwSm1HMzlyWDM1N3E4TGpuak9VL21PVG5uUHQvbjFWckRXSFZSVmxxRTNNdzBnK2xGZWRtTmJwdUlpSWlJaUlqK3R6Q1FSVVJFUkVSRVJQODZ3dVl0b1VoSlFOR0h6OFA2eVpkZzd0Y1hRbmZQUjkwdG9yK01VQ2pVQzc0QTBJVVBST2JtQnZNZUhxYXdxWTJkc1JBQUVIQjBKNjVmUG8yblgvMFlBTERyMXk4aEZvdlIycWNUWXNPdjZwYlB5MHBIMk1XVDZEbG9OTXBMaWhBYmZoVnVyZHJvVlhkU3lHVkdReHdBZEVPV3llVXlxRlFxZy9rQ2dVQnZLRHEzVmw0SU9uTUloYmxabVB2Q083QzBzc0dWMHdjUmRQWXdubnpwZmJUMjZZenM5QlQ4dWZZek9EbzN4OEkzUGdVQW5EbXdCZGN2bjBHUGdhT2dVcW9nRXB1aHNxd1VBR0JscTYzK1UxVmVCa3NyVzkyMnpoN1lxaGRvYWR1eE95WS85U0pPN1BvTnY2OStEd3E1REhPV3JOQlZ1NnFtVkNpUWVPc0dCbzJkaHVZdFcyUE05QVhvTlhnTXpJUkNMSGo5RSt6OGVSWFdmYm9NVlJYbDZOaGpBQ1kvOVFJc0pNWkRWQUNRSEhjVGV6ZXVocnVuTitZdWZkdmdQZURsMHhtem5uc0wrMy8vSGx1Ky94RHpYbnJQYU5XcE4xWnRyTk93ZmhKckc1U1hGa0d0VXVrcURSVVg1QUVBN0oxY29ORm9jSHpYQnJpMjhFVGY0Wk5xYmM4WTMyNTk4ZFFySDZDdGJ6ZTk2UXE1REFBZ0ZOYy9rS1dReXlBVWlRMWVqNzlMNHEzcjk0WW0xR0RwZTkraTM0aEp1a3AxVjg4ZFFXUndBRHI0OWNIWmc5c2hOcGVnMStBeFdQVFdLb04yNURJcHJsMDhpY3NuOTBPdFZtUGNyR2ZSZC9oRWcrVkVZakZtUFBzNjNGcTFRY0N4bmRqd3hWdm9NMndDK28yY3BIdjlxNnVHN2Rud05ZUWlNV1l1MGgrT2NPeU1oZGo0MVg5d2F1OG1URjJ3RElDMmt0ZkZFM3ZRYzlCb2crRVFPL1VjYVBTekhCVjZFVmEyZHZEdTJOMWdIcUFOTzhaRmhKZ2NkdkJCYXJVYWg3ZitCR2xWSlJhKy9rbWRxdjBCUU15TnExQ3J0ZDhoeGtKV2wvejM0WkwvdmpxMVJVUkVSRVJFUkk4M0JyS0lpSWlJaUlqbzM4ZENBc2V2dHFMczE4OVJzZU5uVk96NCtWSDNpQjR6aXRnSVlQcWo3c1Y5Q1ZIWFRWYVZDVGl5RXhkUDdOV2JWaDA0K0x2TmZtNDV2bnYzT1J6ZXVoWkFkYWhDQTQxR0E0SEFET0ZCNXhFZWRCNGFqUnJqWmkvU1ZaWUNnRTJyMzBWZTF0MGEyLy8yN1VWR3Awc3NyYkJpOVJiZDN4MzgrdUxKbDk3SHJsKy9SR2pnQ1RnMmMwWEEwWjBRaXNUWXZmNXJxRlFLS0JVS2VIcjdZdTdTZHlBMnQ4Q1I3ZXNRR3g2TWFRdGZSZGMrUTNSdFZaU1ZRQ2dVNlVKdlZaWGxrRmpkRDhDTm5Qb2tlZ3djRFFEWS8vdDMwS2pWVUt0VUdEVnRQdUlpUXdBQVZyYjJCbjIrSFJzQm1iUVNIYnYzaDVsUWlEN0R4cU1vUHdkSjBlR0l1bllSRldVbDhHanJpOXpNTzBpS3ZvRkRXMzZDWjd1T2FPSHBEUmQzRDkzd2NFcUZITmN1bmtUQWtaM3diTmNSMHhZc2cxeGFoWXF5WWlqa2NpZ1ZjaWdVY3FnVUNtZzBHdmoxSFlyd29IUFkvTjJIZUhyWlJ3WkRIdFlsakFVQXZ0MzZJZVQ4TVp3NXVCV0R4azVIV1hFaExwM2FqdzUrZldCcGJZT3dTNmVRa1pLSXhmLzVvbEhocDRmRFdNRDk0ZU1lRGlMV3hmR2Q2NUdibVlheHM1NkZsMC9uQnZlcnZwUUtCYzRkM283UXdCTm82ZVdER2MrK0RqdEhaOWc1QWpucHFUaC9aQWVTWXNMUmI4UWtqSjM1REs2ZVBZd1R1ellnS2ZvR2hrNmNEWGVQdGdDMHcyS0dYVHlOeTZmMm83eTBHSTdPemVIVnZndFVLaVd1bmp0aWN2c0NNd0U2OVJpQTlPUjRCSjgvaXRBTEo5Q3QzM0JNbXJmVWFBQXErMjRLaXZMdkI1WTY5eG9NWjdlV3VxRGxwWlA3SWJHMFJtdWZ6cnBwamk1dWNHdlZCcFBtTFRYYWg1c2hnV2pwNVlQSlQ3MW9kSDVPZWlyaUlrSnFIWlpVbzlIZzJJNWZrQngzRXhKTEs1emV2eG5QTHY4Y0pZWDVzTEYzTURra3AweGFpZjIvZndlUldBd3pNNkZCYUV4aWFZVSt3eWFnZzE4ZkZPVm5ZOCtHMVpqNHhCSjR0TzJBZ3R4TUhQdnpGNlBESEJJUkVSRVJFZEhqaVlFc0lpSWlJaUlpK2xjU3VyV0N3OHBmb0lpNkJsVlJQdFFsaGNDOVlhem84U085ZEJJQ0t4dVlXZG5Vdm5BaktlSnZ3c3pacmZZRi8wWnVIbDdvUDNLeTNqU1ZVb0VqMjM5R3A1NEQwSzV6VDcxNStUa1pqNlRLaTFBa2hzRE1ER05tTEVTL0VkcXFTSkhCZ1RpK2N6M2VXN05UdDl3M2J6OXJzTzZBVVZOUVdWRnF0TjJFcURDa0pjVmk1SlFualFZaWhFYUdybXZ0MHhtTFYzeUpaczNkb1pETFlXRnBEUWNuRjJTbTNjYkpQWnZRd2E4UHBzeC9TUmYrR0ROOUlRYVBuUUVuVjNlOWRpcktTblRWc1pRS0JSUnlHU3l0YkpDV0ZJdVNvbnpjam9sQVRrWWFTb3Z5a1pXV2pOc3hFYkN5c1VOa2NBQnNIWnpnMGRZWE85ZDlqZ1Z2ZkFvWHQxYTZkdTJkbkNFUUNKQVNINFd5a2tJYzNMd0daU1ZGRUFnRWFOZTVKeGE5dFFybHBVVW9Mc2lEd013TU1kZURjTzdRZG1nMEd2aDA2WVVuWG5nSEFIQjgxd2JjRExrQUFFaUpqOEwzN3k4eC9RTGRJeEtMVVZaY2dNMC9mSVNuWHY0QXJpM3FYMkhRMDlzWDQyY3Z4dGxEMnhBYWVFTDduTGZyaElsUExFRlpTUkVDanV4QTN4RVQ5WUpFVFRHa0hLQWRNbE1vRk1IYVNOQ3ROcTR0V2lQKzVqVnNXN01TblhzTndwanBDMkRyNE5Ray9US2xNQzhMZXpkK2c5ek1OUFFiTVFtanBzMkhXcVhDbFRPSEVCOFppb3pVUkRpNXVHUE9raFc2b1MwSGpKNEsxeGF0Y1dMM1J2ejIxZHRvNmVVRG44NDkwV2Y0UktURTM0UkFJTURVcDErQmF3dFBiUHR4cGQ3MjFHbzE1RElwekMwa0JtRzRwMTlkaWVLQ1hBUWUzdzFiQnllVDFhaHVobDVBZU5DNVdoL2I4WjNyZGYvdk5XUWMzRnExTWJxY3RMSUNhclVhbGpWOGg2dnVCVW5GdFFTeXpoN2Noc2pnUUl5ZU5oL1IxNE1nazFaQklaZGh4N3JQSUJBSU1QR0pKZkJzMTlGZ3ZkS2lBZ0RBZ3RjK1FVc3ZIeFFYNXVGYW9MK3V1dGFiWC94bXNJNjlrek5jVzNqQ3RZVW5PbmJ2WDJPL2lJaUlpSWlJNlBIQ1FCWVJFUkVSRVJIOXE0bTc5a0g5QjYyaS96VlcwNS81MjdhVnYzQWtoQzcvckVDV25VTXpkT2s5V0crYVRGcUZJOXQvUnZOV1hnYno3aVJHMXhySVd2dkpzam9ORGFhc0plaW9WcWx4NGNRZUpFV0hZL0dLTDR3dUk2aERoYVJ1L1llYm5GZFdYSWkwcEZqMEd6R3AxdW81RHhLS1JOaTc4VnM0dWJwajlMVDVpQXdPeE1rOW05Qm4rQVNNbmpZZjIzNzhGUFpPTHBqNjlNczR2RzB0UkNJeFJzOVlBQWNuRjEwYmxlV2xNRGVYSUQ4N0E1WGwyc0NZdEtvQ3FRbTNZR1ltaEpXTkhld2NuT0RwN1F1NXRBcnQvZnJvS2x3OS9kcEttSnRiWU50UG55TG96Q0ZNZmZvVlhidHVyZHJBcjk5d1hEcTFIOCsvL1RXY1hGdGc0TmpwNk5pOVAyenZCVVQyL3ZZTnlvb0xzZWl0VmVnN2JBS3FLc3B4SnlrR2pzMWNkZTMwSC9GL1VNaGtjR25oQVN0ck8waXNyQ0N4dElhNWhRUXlhUldrVlpYd2JOY1JFa3NyaU1YbXV2QmFhbUkwZHY2OENzbXhrUTBLWkFGQW4ySGowV1BnS0JUbVpjSGNRZ0tIZS8zYSs5czNrRmhhWS9pa3ViaVRHSTFUK3pZakp5TVZFaXNiOUJvOEJpTW1QOUdvY0ZaUmZqWWNtcm5XNmYzN3NJRmpwcUp6cjBFNHVYY1RvcTlmUVZMMERReWJOQmQ5aDA5b3NzRFl3NnlzN1NBVWlURHJ1ZVc2VUk5UUtFSnhmZzZzYk93d2M5RWI4TzNlM3lBODVkMnBPMTc2YUExdWhtakRVWGRUNGpGNC9FeE1mdW9sQ0VVaVhUV3pCNnZEQWRyUC85WTFLekg3K1JWbzYrdG4wQjgzanpibzBLMFBOR3FOd2J5SzBtSmM5TitMdHI1K0dEdFQvM3YzOHFrREVKdGI2TUtXOVZGVWtBTUFzSGQwTnJtTVVxSDlyakgxR2RkbzFEaTlmd3RDQTArZzcvQ0pHREI2S3FLdkIrblc2VHRpRXM0ZjNvNHRQM3lFN2dOR1l2UzBwMkZwZlQ4QVZoM0lxbjZmT2ppNVlNeU1CUUNBblQrdlFrckNyUWMzQmdEWXZmNHJnL2ZGZXovc3FQUGpKaUlpSWlJaW92OWRER1FSRVJFUkVSRVJFVDNtS3N2TGNDY3hXbSthUWk0REFCVGxaUnZNeTA1UHJiWE5Qc1BHdzl5ODl1SHBrbUxDa1o2U29EZXR0Q2dmY1pHaGlJc0lnVXhhaVV2Kys5REJyNC9SOWRWcUZZUi84ekJmVlJYbHVITG1FSzVkT0FHdjlsM1JwbjBYSE4rNUhsSFhMbUhjN0VYdzZkSVRCVGxaYU92cmg0Q2pPK0hXeWd0REo4NUd3SkVkV1AvNW14ZzJhUTc2alpnRWdjQU1GZVVsS01qTnhDK2Z2YTVyZi9mNnI3RHNrM1VHZ1JVem9SRFd0dlp3YmVFQmpWcUQxUGhiS0M4cnh0eWxiOFBDeUZDQWZuMkhJakk0QUNWRitaaSs4RlVvRkRJbzVGSVU1bVVCMEw3R1NvVkM5emNBdUxidzBBdTFORy9saFZuUExUZjZQSnc3dkIxQlp3NWorWmViREliMzgvTHBqQmMvL0VFdmZOWVFJckZZTDlDVkVCV0d1SWdRUFBIQ3U2aXNLTU9PbnorSGQ4Y2VHRFgxS2FTbkp1Q1MvejVZMjlvM0tOUURBSEtaRkJtcFNlalVZMENEKzJ6djVJeTVTOTlHYlBoVitPL1poTlA3TitQV3RVdVlQUCtsQm9mVGFpS3hzc2JpRlY5Q0lCRGcwSmFmRUg4elZHLytuY1JvSFAzekY1UHI5eG95RG92ZVduV3Z5cGhBTDJUVVVBS0JHUVJDN1hzczhkWjFKTVZFSURVeEdyS3FTcFFVNWNQVlhmOTV5TDZiZ3NCanV6RnM0dXdHYlM4dlV6c2NhYlBtTFUwdW8xVElBV2pmVXcrVFNhdHdjUE1hSk42NmpuNGovdzlqWnl4ODZQRUkwR3Z3R1BoMDZZbmpPOVlqNHVwNUpFWGZ3SVE1ejhHM2V6OEFRRWxSUGdRQ002U254T3ZXMDJnQTMyNTlvVlFxNE5iS0N3TkdhU3NSbGhZVjRQU0JMUmc0ZWlyY1dua0JBSkppSWhCeDlYeURIajhSRVJFUkVSSDk3MkVnaTRpSWlJaUlpSWpvTVhjM09RNWIxNncwT3UvNjVUTzRmdmxNdmR2c04zeVNicWl1bWxSVmxoc0VzcmI4OERHS0MzSmhKaFRDUW1LSnBlOTlCM3NuNDVWdkZISVp4T1lXSnR2WGFEU1F5NlExOWtHbFZBSUE1SElaVkNxVnllVkVJaEd5MDFPeFk5M25hTk9oS3hZdFg0WG1yYndRZHZFazBwSmlJUmFiNCt6QnJUaXhhd01Bd05yV0hqYjJqamg3Y0N1ZWZuVWxubnJsUTl5T2pjVEp2WnVRZWVjMlpqejdPb1pQbW92QjQyYnF0cEdSbW9nLzEvNFhZbk1MN052MEhmS3owNkdRU1ZGVlZRRzV0QW9halFaQ2tSaTI5bzZ3YzJ3R0J5Y1hkT3plSDBKcnc1Q0poN2N2eE9ZV3VIczdEZ2xSWVVoOXNFTFBBOVo5OHFyZTMwdmVXWTNtOTBJaWpkSFlNTmJEWk5JcStPL1poRTQ5QjhLblMwK2MzcjhaRWt0cnpGejBPb1FpTWJ3N2RVZHV4aDFjdTNpeVRvRXNwVUp1VUMwcEpmNG1WRW9GV3Z0MGFuUi9PL1lZZ05ZK25YRmkxMGJFUmdSang3clA4TXJLdGZXcXdsWlgxZFc4RkFvWkpGWTJHRDVwYnAzV083bDNFOVFxNWIwMjdsZHFVaXJrSmovM2hYblpBSUM0eUJEa1pkMDF1a3p2b2VNZ0ZJcFFWbEtJL2I5L0R3Y25GNWhiU09EbDB3VnpscXpBa1czcmNIamIydnZiVXlxZzBhaHg1Y3doQkowOWJMVE5VVk9mUXUraDQ0M09TNG0vQ1FCbzBkcmI1R090RG1TSkh3cUtacWVuNFBEV3Rjak5UTU93aVhNd3RJWlFtSjFETTh4NzZUMWN2M1FhWnc1dXhkN2Z2a0hISGdNd1ljNWlsSlVVQWdEMmJ2ejIzdElhbUFsRnVvcFh0ZzVPNkhndjZKZWJtUVpBK3hsdDE2a0hBS0NzdE5qa2RvbUlpSWlJaU9qeHcwQVdFUkVSRVJFUkVkRmpUQ2dTb1lOZkgvemZreS9vVFpmTHBQanA0NWN4Yk9JYzlCNDZUbTllZWtvQzltMzY3aS9yVTUraDQrSG0wUVlwOFZHNGZ2azA3SjJja1pPZWlwek1OS2lVU21TbEplTm02RVVBMnVvL2FyVmE5emVBZTh2Y3hxMnd5M0JyMVVhditsUk52bjE3VVkzemV3OGRqd2x6Rm1QcGU5L0E3b0VxVXIySGp0Y0xpbnp6OXJQbzNHc3dKc3haREVBYnZuQnhid1VBOE82SjRjRS9BQUFnQUVsRVFWVFlEUys4OXkxazkwSmlRcEZZTjh3Zm9BMlFBZG9oMG5vT0dvMnFpakpJTEswaGsxYkJ0WVVuZnZuc2RmUWRQaEdqcDgzWHJaT2RuZ0lBdXFFSXF3bUZJbGpiMnFPaXJBU2pwajZGcStlT3dxL3ZNRGc2TndjQW5OcjNCeXJLU3pEakdmM254K0dCSVF0dmhWMUdaVVdaMGVjais2NTJ1K0ZYejVzTXhmbDI2d3M3aDJaRzU5Vlg0TEZka0Vrck1XN1dzOXJ0cDZlaXBaZVAzdlBYMHFzOTRtK0dRYTFTd2N4RTVUU2xRb0VycHcraXVEQlhiNWhIQUFnK2Z3eENvUWkrM2ZvMVNaK3RiT3d3NjdubGlBd09nSTJkNDE4U3hucVlwYldOd1JDZDIzLzZGSGFPenBneS95Vzk2V2NPNmc5SFdFMHVseUh3MkM2ajg5UnFiV2d4TWpnQVptYkduK01lQTBkQktCVEIzdEVaQzEvL0ZCN2V2dGk3Y1RXRUl1M3A1dDdEeHFORE4yM1Z1L0NnODdnZEc0RXA4MStHeE1ycWdiNXRnMGdreG9qSlR3Q0FRVld0YWpKcEplS2p3dERNdFlYZWU5ZmdNZDM3ekZXL1YxVXFKYTZjT29oTHAvWkRKQkxyRGZsWW0xNUR4c0tyUXhmcy8vMTd4SVpmaFYvZm9SZzJjUTZHVFp5ald5Ymc2RTdjYUVDWWxZaUlpSWlJaVA0ZEdNZ2lJaUlpSWlJaUlucU1QZjNxeDBhblY0ZGN4QllXc0xLeDA1dlh2bXR2WGRXWHYwTC9lOE42cGNSSDZhYkZSWVlpK1B4UkFFRDh6VkRkc0d6VklZdmpPOWZEek94K2haKzRpQkFrM3JxT2x6LzZDU09uUEZuajloSnYzY0RkNURnTW56VFhaSWdIQU53OTIwS2pVY1BHemhIcUdpcHBBUUEwR3QweXpzMWJRcVBXUUFQdDN3S0JHU1FTS3lqa01rU0dCS0lnSnhPNW1Xbkl5VWhGbDk2REFRRG1GaFpvNit1SGlySVNIUDN6RitTa3ArTDVkMWNEQUlMUEhZV3ZYeCswOFBKQmFPQnhuRCt5RTBNbnpNTGdjVFAwdXFCU0tpQ3RMSWRJSkVaNmFpTGlJb0l4YWQ0UzNmQ0M1aElKWk5KS09MdVpIdVl0NVB3eDVPZGtHSjJuVkNvQUFKZFA3amU1ZnZPV3Jac2trSlY1SnduWEx2aGo0aE5MWUdQbkFFQWJxREVXQ0JLS2hCQ1lDWXkya3hJZmhSTzdOcUl3THd2ZCtvL1FteGNYRVlLMHBGZ0lCR2E0a3hRRDMyNTlHOTN2YWc5djYwRnF0UnJTeW5JSVJXSllTQ3liYkpzUEtpc3VoSzJEVTUyWHQ3SzJ4ZHZmYmtOSXdIRzRlYlJCNjNiM0s0YmRTWXpHMWpVck1YZnBPMmpyNjZlYkhoNTBEbXFWQ2owSGo5RlY3QktLeFBCczE5R2cvUmFlM29Dbk43TFNrcEVjRzRtaDQyZnBoY2hTRTZOUmxKZU5tWXZlUUFlL21sK0hxK2VPUWxaVmlTSGpaOWE0WFBWM2hibUZOcEIxOTNZY0xwellBemVQTnBpMjhGVzR1TFdxNVZuUjE4eTFCUmEvdFFxSnQyNmdmZGZlaHR1VFZzSDhnZGN6UHZJYXZscitOQUR0YXc0QWV6ZXUxcjJIcXl2MUVSRVJFUkVSMGI4REExbEVSRVJFUkVSRVJJK2hRMXQrMG9XYWFoSndaQ2N1bnRoYjR6TExQdjBaVnRhMlRkVTFvNFpObW9OaGsrYm9UU3ZLejhIUC8zME5BTkIzK0FTTW1qcmYyS29ZTkhaNmpXMVhsSlhnYm5JY0JveWVVbXNGbzZOLy9vS0lxK2RyN1cvWXBWTUl1M1NxeG1WZSsrK3ZDRGl5RTgxYnRrYnpWbDd3NnpjTUtxVVNJckVZS3FVSzF5K2R3S1ZUKytIcTdvbG4zdndNNXZjcSszVHRPd1NIdHEyRmhjUVNWUlZsbUxYNFRiMUFTUGJkRkp6Y3V3bTVtWGNocmFwRVcxOC9CQjdmRFEvdmpyb3dWbDB0L3MrWEp1ZWRPN3dkUVdjT1k5a242d3hDZTAxSnJWTGgyTTcxOFBEMlJZK0JvM1RUWGR4YUlUWGhGalFhalM0QWxIVTNHYTR0V3VzTnZ3Y0E1YVhGT0xoNURXNkZYWWJFMGhxVDVpM1ZhNnN3THd0SC8vd0ZWaloyc0xWM3dvSGZ2OGZjRjk2QmQ4ZHVmOW5qcXBZU0g0VWQ2ejdENk9sUFk4Q29LVTNldmxxbFFrbFJQbnk3MTYvcWwxSWh4NjFybDNEaCtCNDgvZHJIY1Bkb2EzTFo5SlFFK08vK0RWN3RPNlBId0ZFUTFCQnNmRkJHYWdMRUZoS0VYejBQQ0FUb1BtQWtGSElwRG01ZUE2LzJYZEN4UjgwVnErNG14K0hLcVFPd2MzUkd6MEdqYTF4V0pxMEVBRmhJdEZXNHZOcDN3ZnhsSDhHelhVY0loUTA3RFM0VWlVMCtyMUpwSlN3czcxZjhhdEhhRzMySFR3UUFsSlVVNHV6QmJlZzNmQkpjVzdadTBMYUppSWlJaUlqb2Z4c0RXVVJFUkVSRVJFUkVqeUcvZmtQaDBiYUR5ZmxLcFFLbjkyK0dUOWRlYU52QnorUnlBSFJCb2I5VFdYRWg5bXo0R3JiMmpoZy9lekgyYkZnTlo3ZFc2Tlp2ZU8wck4wTGZZUlBRdm11dkdwYzV2SFV0UEx3N291ZWdVVFV1WjIxcmh4V3JOK3ROaXd3T2hFaHNnZnpzZElRR25zQ1k2UXZnMTI4WWJzZEV3RUtpZmIzNmpaaUVrc0o4Wk45TnhwSjN2ekVZcHMyaG1TdVNvc01odHJEQWxQa3ZvVlhiRGlqS3kwWnBjWUd1UWc4QUtPUnlBQnE5YVFBdzVlbVg2engwMjk4aCtQd3g1R2VsNC9sM1YrdUNWNEQyZVlpNEdvQXpCN2FneDhCUlNFdUtSVnhFTU9ZdWZWdTNUSFYxcjMyL2ZRdU5SbzFPUFFkZzNLeEZ1aXBiZ0hiSXg1MC9yNEpjVm9YNXl6NkNrNHM3Tm4zekx2WnVYSTBuWC80QW50NitmK25qUzArT0J3RDQxbElKcXFFU28yOUFJWmNoT2U0bW1ybTJRSHUvUHBBOEVCUXlSU1EyeDl3WDNzSHYzN3lISFdzL3c0STNQalZhUmFvZ054TzdmLzBTcmkwOE1YUHg4aHFyekQyczk5RHg2TlovQktLdVhjSzFDLzY0ZUdJUHpDMHNBWUVBTTU1OTNTQlk5NkNNMUVUcyt1VUxBTUNVK1MvcGdsYW1sSlVVQVFBa1Z2ZERpVzA2ZEsxelgrdXJxcUljbGxZMkFJQ1ppOTZBUUdBR1MydnQzN21aYVRoN2NCczhmVHFoWGFjZWtGYVdZK3VhVHpCa1FzMVZ2b2lJaUlpSWlPanh3VUFXRVJFUkVSRVJFZEZqcUsxdk42Q0duSWxNV29YVCt6ZWpWWnYyNkRWa2JMM2Jqd2dPMEJ1dXk1VHM5SlI2dGF0VXlCRWVkQjRYVHV5R0FBSTg5Y3FIY1BOb2cwRmpwK0hJdG5WSVM0ckZrUEV6RFVKS05aRldWZHo3bi9GaDdoN1V2SlVYbXJmeXFuRVpNNkVRRHMxY2F4MXF6WmpTb254WVd0dkF6YU1OWHZsa0xXUlZWVGk4ZFIxaUk0SXhiZUV5YmZ0bVFzeCs3aTFzL3Y0RGJQdnhFOHg1Zm9WZW55Ulcxbmo1NHgvMTJoMDNlNUZ1eUxacW9ZRW5VRmxSaHVHVDV1cE5kL2Ywcm5lLy95ckZCYm00Nkw4WGc4Wk5Od2dEdWJoN1lQYnpieUhneUE1Y3UzZ1NEczFjTVhuK3kyalh1U2NBN2VzYUduQWNBR0JyNzRnSmM1L1RxeVNtMFdodzdZSS96aC9aQVkxR2pabUxsNk8xVDJjQXdCTkwzOEdXSHo3QzdsKy94TUkzUG9WckM4Ky83REdtM1k2RmF3dFBPTHE0TmJxdFlSUG42SWFTMUdnMGlBMi9pdU03TjhESnhSMWljM01jM3JZV1FwRVk3VHAxUjZlZUF6SGoyVGZnME16RlpIczJkZzZZczJRRjltNzhCbFhsWlVhWHVaTVlEUXNyYXp6eDRyczFEcm1vVk1pTlZxQVRDTXhnYldzUEd6c0g1R2FtUVdKbGplS0NYUHp4N2Z2b1BYUWN1ZzhZYVZEWkxlTHFlZmp2K1ExS2hRSlRGeXlyTlZnbGsxWWhQaklVRmhJcjJEczUxN2hzVXlrdEtvQ0x1L1k5KzNBRk9aVktPenhoUldreDhyTFRvWkRMQUFGdzd0QjJ0Ty9TU3pka0xCRVJFUkVSRVQyK0dNZ2lJaUlpSWlJaUlxSjZ1K2kvcjA3THFWVXFnMm5CNTQ1Q0F3M2lJa0pnSWJHQ1dxMUdhc0l0eE4rOGhwanJWMUJaVVlhMnZ0MHc2Y21sY0hEU2hrbEdUSjRIY3dzSkFvL3Z4czNRQy9EMDdnaS92a1BScmY4SWcvWVBiLzBKYXJVYVluTUxLQlZ5eE55NENtdGJlNGpFanlZRWNlUEtHWWpOTFFBSWNQM0tHYlJxMHdIU3FncUVYVHlGME1BVGFPbmxneGMvK0Y2dnFwT2x0UTBXdnY0cGR2NjhDcjk5L1RiNmo1cHNjc2hHQUhwQnBHcXhFY0VBZ0M2OUJ4dk1xeXd2eGJmdkxLNVQvMnRicnQrSVNSZzc4eG1ENlJQbUxNYUVPVFd2NjlETUZlOTh0OTNrL0E1K2ZkREJyNC9SZVJKTGEvaDI3d2VadEFxVG4zcEpyeXBVYXNJdEJCemRpZlNVQk5nN09XUGFnbGZoMmE2amJyNmJSeHRNVy9ncTltNWNqUjAvZjQ3bi92T1YzdlBmVk5ScU5UTHZKS0gveU1tTmIwdWxna2dzUm1GdUZxSkNMeUloS2d6RkJibG8wYm9kWmk1NkF3N05YRkZja0l1bzBJdTRHWG9SQnpldmdZWEVFcjdkKzhHdjMzQzBidGNKQW9FQStUa1ppSS9VSDg2MGUvOFJ1SnNjaDd2SmNTakt6d0VBUkYrL2dxeTAyd0FBdno1REVSa2NvTGRPdTg0OTRlTHVnZk9IL3dRQXBOMk9RN2YrSTNUVnV2S3k3aUk5SlI1cFNiR1FTYXZnN3RrV3M1OWZBZDl1ZlpGOU53Vlh6aHpFMllQYkVIaHNON3IwSG93aDQyZEJJQUQ4OTJ4Q1FsUVlMQ1NXbVBIc0d3YXZmMnhFTUVMT0g0ZkV5aHJtRmhLbzFXcWtKOGVocktRSWZZZFByTEhxVm1PVUZ1VWo0bW9BekNVUzVHZG5JQ2NqRlQwR2pzS0Y0M3NRR1JJSXBVSU9oVndHaFZ3R2pVWURBRGl5L1dlRGRxNWRQTmtrN3djaUlpSWlJaUw2WjJNZ2k0aUlpSWlJaUlpSTZ1M1ZUOWJCeHQ2eDF1Vk83OStNa0h0VmpLcEZoVjFDOXQwVVdFaXNNR2JHQWdnRUFvU2NQNGFrbUhDMDllMkdBYU1uYXl0OFBXVFEyT2xvMTdrbkx2cnZSVkowT0VaTW5tZDBteVZGK2JpVEdLUDcyOEhKQldObkdRYUcvaTQzTHA5RjF0MWtDQVFDTkcvbGhaR1Q1OEYvOTI4QWdDZGZlaDl1SG0wQWFDc01QY2pLeGc3UHZQbGZuRCt5VTFmWnFhbVlXMWhpNm9KbFRkS1dzV0h1L2k2VG5saGlVRzBvUE9nY2p1MzRGV1pDSVhvUEhZK1JVK1laSGU2dWcxOGZqSjcyTkVvSzgyQnRhLytYOUM4bkl4VnltUlMrM1JvK1hLRkdvOEcyTlN0eE56a09hclVhQUdBaHNVSmJYeitNbS9Vc2ZMcjAwZzMxNk5ETUZVTW16TUtRQ2JPUWRqc080VUZuRVgwOUNKSEJnUmd6WXdINmo1eU1ncHdNWEQ1MW9NWnRtbHRJRUhNanFNWmw3Qnlib1huTDFyZ1ZkZ2xsSlVWd2FPYUtub05HUXlnVTRmVCt6U2dweklOckMwLzBIaklPdmozNm84VURsZG5jUE5wZzVxSTNrWitUZ1V2Kys1QVFGWVpSVStjajdPSkpKRVNGd2QyekxhWXVXR2IwdldWbGJZdjBsQVJvTkdyZE5GdDdSL1FmT1JuRC8yK3V3ZkpOeGR6Q0VoZE83TG4zZndtNjlobUNub05HSWZyR1ZiaTE4b0tGcFRVc3JheGhhV1VEUzJzYlNLeHNJS24rMjhvR0Vtc2JITnJ5STY2ZU80byt3eVpBS09TcGVTSWlJaUlpb3NlWlFGTjl1dzRSRVJFUkVSSFJ2MEQrd3BFUSsvckIvdDBmSG5WWDZER1Z2M0FrcktZdGdOWDBwZ3NBbFpTVU5GbGIvd1FxbFJMUWFQU0NORlVWNVpESnFuUVZzV29qbDBsaGJpRXhPVitqVVVPakFRUUMvR1VWYytwRHJWWURHZzNNaE1LL2JadlZ6NEdaMmFOLy9IOG50VXFGb0xPSDBhWFBrRHEvbi83cGJzZEVJRG51SnB6ZFdzTE5vdzJhdC9TcTgrc3FyYXJBcmJETDhPczdyTWJQVEZNcUxzalZCcElzRFlOd3hsUi9ualVhTmFLdVhVYVgzb05yZlh3YWpRWnFsUklRQ1A2MmNKTkdvNEZHbzJud1p5b3Y2eTRzTEsxZzU5Q3NRZXNuSlNYQjNkMGRMVnEwYU5ENlJFUkVSRVJFOVBmaGJUaEVSRVJFUkVSRVJQUzNNaGFlc0xUV1ZwV3BxOXFDSlFLQkdlNFZEZnBIZUJTaHFIL2FjL0IzTVJNS01YamNqRWZkalNibDNhazd2RHQxYjlDNkVrdHI5QjR5cm9sN1ZET0hacTcxV3I3Njh5d1FtTUd2NzlBNnJTTVFDQXlxby8zVkJBS0JyaHBaUTdpNGV6UmhiNGlJaUlpSWlPaWY3TjkxZXh3UkVSRVJFUkVSRVJFUkVSRVJFUkVSRWRGZmlJRXNJaUlpSWlJaUlpSWlJaUlpSWlJaUlpS2lKc0pBRmhFUkVSRVJFUkVSRVJFUkVSRVJFUkVSVVJOaElJdUlpSWlJaUlpSWlJaUlpSWlJaUlpSWlLaUpNSkJGUkVSRVJFUkVSRVJFUkVSRVJFUkVSRVRVUkJqSUlpSWlJaUlpSWlJaUlpSWlJaUlpSWlJaWFpSU1aQkVSRVJFUkVSRVJFUkVSRVJFUkVSRVJFVFVSMGFQdUFCRVJFUkVSRVJFUjFVeng2dlJIM1FVaUluclVYbDBOZ1VEd3FIdEJSRVJFUkVSRWRjQkFGaEVSRVJFUkVSSFJQNXp6bHZPUHVndEVSUFNJT1QvcURoQVJFUkVSRVZHZGNjaENJaUlpSWlJaUlpSWlJaUlpSWlJaUlpS2lKc0pBRmhFUkVSRVJFUkVSRVJFUkVSRVJFUkVSVVJOaElJdUlpSWlJaUlpSWlJaUlpSWlJaUlpSWlLaUppQjUxQjRpSWlJaUlpSWlJSGplSzJFaFVZdk9qN2dZUkVUMW14TDdkSWU3WS9WRjNnNGlJaUlpSWlHckJRQllSRVJFUkVSRVJVUk5UeEVkQ0VSLzVxTHRCUkVTUEdhdHBZQ0NMaUlpSWlJam9md0FEV1VSRVJFUkVSRVJFVGNoNXkvbEgzUVVpSWlJaUlpSWlJaUo2aE13ZWRRZUlpSWlJaUlpSWlJaUlpSWlJaUlpSWlJZ2VGd3hrRVJFUkVSRVJFUkVSRVJFUkVSRVJFUkVSTlJFR3NvaUlpSWlJaUlpSWlJaUlpSWlJaUlpSWlKb0lBMWxFUkVSRVJFUkVSRVJFUkVSRVJFUkVSRVJOaElFc0lpSWlJaUlpSWlJaUlpSWlJaUlpSWlLaUpzSkFGaEVSRVJFUkVSRVJFUkVSRVJFUkVSRVJVUk5oSUl1SWlJaUlpSWlJaUlpSWlJaUlpSWlJaUtpSk1KQkZSRVJFUkVSRVJFUkVSRVJFUkVSRVJFVFVSRVNQdWdORVJFUkVSRVJFLyt0S1Nrb2VkUmVJaUlpSWlJaUlpSWlJSGx0SlNVbG8wYUlGM04zZEgzVlg2b1FWc29pSWlJaUlpSWlJaUlpSWlJaUlpSWlJNkI5Tm85RTg2aTdVR1FOWlJFUkVSRVJFUkVSRVJFUkVSRVJFUkVSRVRZU0JMQ0lpSWlJaUlpSWlJaUlpSWlJaUlpSWlvaWJDUUJZUkVSRVJFUkVSRVJFUkVSRVJFUkVSRVZFVFlTQ0xpSWlJaUlpSWlJaUlpSWlJaUlpSWlJaW9pVENRUlVSRVJFUkVSRVJFUkVSRVJFUkVSRVJFMUVRWXlDSWlJaUlpSWlJaUlpSWlJaUlpSWlJaUltb2lER1FSRVJFUkVSRVJFUkVSRVJFUkVSRVJFUkUxRVFheWlJaUlpSWlJaVA0QkZISVpOQnBOamN2SVpWSm9OT3BHYmFlNElCZHFkZVBhQUFCcFpUbnlzek1hdEs1R282NzFzZGF2THhWUXFaUW01MWRXbE5YYVJ2YmRGSncrc0tYSit2UjN5a2hOUkdiYWJRQ0FURnFGOHRMaWVxMnZWQ2lRbTVrR2FXVkZrL1ZKV2xtTzBxTDhKbWxMcVZBZ0l6V3hRZXZXOUhsUktiV1BXeWF0ckZOYlY4OGVSbHhrYUlQNjhiQ2M5RlJjT1gzUTZMeXdpeWNSR1JMWTZHMG9GZklHcjF0ZVdveTBwRmpJWmRKRzk2TzZQVk5rMHNwR2J5YzNNdzIzd2k2aktDKzdVZTA4RHRKVEVwQjVKNmxKMnJxVEdJMWR2MzZCbkl3NzlWNjN2S1FJRjA3c1FWcFNiSlAwNVdFVlpTVi9TYnQxSlpOV29yZ2d0MG5iVkttVVNJb0piL0oyYTFKV1hJaXlraUtUODZXVjVVMTIzRkJXWElqOG5JWWROMVJUcVpTNi9WMURxRldxUm0yL0pxWEZCU2dwYkpyOTNvT3E5MVhTeXZKR3QxVlZVVjZ2ZllPMHFnS1phYmVOdnY3RkJibElpQXByZEo5VVNnV3kwcElidE83dG1BaWordytOUm8zYnNaR042cGRDTG12d3VrcUZIR2xKc1RWK3RxaHg2bnJzOWsrV201bUd3cndzby9OU0U2T1JrNTdhNkcwMDVURkJZOXhKaW1uUWVocU5wc2JmalBrNUdTam41OHlBVEZyMXFMdlFLRGRETGlEcTJrV1Q4NldWRllnTURtalVOcVNWNVEwNkpzaEtTelo2TEpPZm5XSDBNM3NuS1FhNW1Xa20yeXN2S1VKZWRucTkrL0cvVHFOUk4rcTNhclh5MG1Ma1oyYzAraHlaVXFINFc0Ky9BZTNuTkRjekRTcWx3bUNldEtxaTNzY1E1dzV2TjNvOGxaK1RnWUNqTzV2c2R6MDFEQU5aUkVSRVJFUkVSSStZUWk3RDFoOCt4c0hOYTJvTUZoM2Z1UjRidmxoaDlHUlJTV0UrL2x6N0dRcHlNMDJ1WDVpYmhWOCtld05uR2hrODBtZzAyUHpkaDlpOTRhc2ErMnRNUlZrSmZ2NzBkZHhzZ3NBSm9MM290ZkdyLytESXRuVkdUOWpuWnFaaHpRY3ZJUGo4MFJyYnljL0pRR2pBaVRwdlZ5R1hJZnR1Q2lLREEzRDZ3QllvRllZbjB2NHVKL2YramxON2Z3Y0FYUFRmaTEvKyt6b2lycDZ2OC9xRmVWbFl2Mm81RW01ZGI3SStuZHIzQjlaOCtLTFJFNHoxdGYvMzc3QjF6Y2NtTDFyVjVLTC9QdnoyOWR0R1Q5S1dGT1ZqL2FybHVKTll0NHRFVVdHWGtkYkFDMG9QeTA1UFJkQ1pRd2JURlhJWnpoL2RpWmdiVnh2Y3RrYWp3ZkdkRzdEMmsyVklUNDV2VUJ1M3JsM0NsaDgrcWxPWXNUYVY1YVZZODhGUzNYdjBZYUdCL2xqOW4yZHF2RmhSRTJsbE9YYjgvRGtPYmw2RDhLQnpkVjRuUFNYQjRGOVZ4ZjNBUTA1NktqTFRiaHY4ZTlSQm9Ob2MyL0VyVHBwNHJrMjVreGh0NGpOU2dNUmJONHdHUWNwTGk1R2RubUt5elhOSGRpQTAwQi9PYmkzcjFaZTYyclQ2SFd4ZHM3TEI2MnMwYWlqa01rZ3J5MUZXVW9UaWdsemtaYWNqS3kwWmR4S2prUlI5QXpFM3JpSTg2QnlDeng5RlpMRCtQaXN1SWdRL2Zmd3lLc3RMOWFhbkp0eENjdHpOT3YxNytQTWxxNnJFenA5WElmN210UVkvcnZySVNrdkdtZzlmeEkzTFowd3VzM1hOSjlpemNUVUVBb0hKWlJKdjNjQ3BmWDhZVEs4b0swRmNSQWlrVmRxdzcwWC9mZGorMDZlTjZ2T3B2YjlqODdjZm9EQzMvdnVEUFJ1K3h0RWR2elJxKzZZb0ZYTDg5dFhiT0xGclE1TzNYWmlmZy9XcmxpTW1QTmprTWpucHFiaDI0YVN1TDhVRnVYci9xdmZGYTFlK2pCdEd2aWVMQzNLTkhrUEZSWVJnMDlmdm9MUzR3R0RlamN0bmNIRHpta2J2SjA3dS9RTi9mUGRCdlFPMU9lbXAyUEh6NTBhUEp5LzU3OGVPZFo4MStJTDl6WkFMK1A2OTUzSDkwdWtHclorWGxZNHRQM3lFNUxqR2hjSUlTSXErWVJCZ0R6NTNGRDkrOUxMSklNN1ZjMGV3N2NkUDZyd05sVktCMzc5NUQyY1BiVzlVWCt2cjJJNWZFWEIwbDlGNUozZi9WdXR2bDdwdW83N0hCRTB0NVB3eGJQM2hZOXdNTlIyd01TVXRLUVkvZkxEVTVFMUEyMy82RkZmUE5mNTVlaFQrWFBzWlR1emUyS2cycmw4NmpWdGhsL1dtN2Rud05mNWMrMStUUWJhRG05Zmd6SUd0ZGQ1R2Vrb0Nmdi9tUFVSZnY5S292dFpIUkhBQUlxNmEvdjYrZHNFZlI3Yi9qTGlJa0FadjQ5UytQL0ROTzR2cWZVUFM4WjNyY2ZYc0VZUHBnY2QzWTlldlgrcjlUcERMcERpODlTY2MzZjZ6eWRmanlwbEQrT1BiOSt2WCtiL1ltUU5ic1hibEszclRqdTM0RmI5OS9YYWQxaTh1eU1XNlQxNUZVdlFOazh2RVJZVGdpemVlTWppT3JxOFR1elpnMS9vdkd4VzRWNnZWK1AyYmQvSEh0Ky8vSmNGNlUrNG14Mkg5cXVVb01YSVQyOFVUZTdGMjVjdjFPc1lLT25QWTZPL3B3dHdzWEQ1MW9OWUFuRndtUmZ6TjBFYjlTMDlKcUhOLy8yMUVqN29EUkVSRVJFUkVSUDkyWW5NTCtIVHBoUXNuOWtCYVdZN1p6NitBMk54Q2I1bkVXemR3Syt3eXZEdDFoNzJUczBFYjBzcHk1R1dsWWRQWDcyTEdvdGZScmxNUGcyV2NYTjNSc1h0L2hBYWVnS2UzTHpyMkdGQmp2N1FoSStNbkQ0ZE1tSVVEZi95QWF4ZjgwWHZJT0tQTENBUUNDRVZpdlduV3R2WndjbkZEd05HZDZOeHJNRVJpL2ZrNzFuMkdiQk4zaE05NDluVjR0ZStpTjAwa05rZmY0Uk54ZXY5bXVMaDdZUEM0R2JwNUdvMGF4M2R0Z0Voc0R0OXUvV3A4ck1iRTN3eEZVVjRPRkFvNUtzdExVVmxlaXJLU0loVGxaUnRjbkd6WHFRZmErdnJWZXh0TlFXeHVEb1ZNVzhsaCtLUzVVTXJsT1Bybkw0aStIb1I1TDcwSE03UEczWTlYbEorREE3OS9qOUhUbjBacm44NTFXcWY2cExOQTBQaDdBUWVQbTRHRXFEQ2MzTE1KVDc3OFFiM1dUWWdLZzcyak04cExpZzN1RnE4KytWbFdYR2owUW8rZFl6T1lXMGhxYkQ4azREZ0NqeG0vbU5aajRDaU1uZmxNdmZvYkd4RUNXVlVsdXZjZlhxLzFxcWxWS2h6YjhTc2lRd0xSZC9oRXRQRHlBUUJJcXlweGNzOG1EQm83RFM3dUhyVzJVMzFIcm8ydFE0UDY4YUNZRzBGUXE5WHc3Vzc4TXhnZkdRcDdSMmU0dHZCc1VQdkhkMjFFV1hFaG5OMWFJdWpzWVhoMzZsN3IrL1JPVWd6MmJGaHRNSDNXNGpkMTM0dGIxM3dNYVpWaEJZNnhNNTlCdnhHVGFteGZwVlJnelljdndzNnhHY2JNV0loZHYzeFJqMGRreU1MU0NxOS90cjVSYlppU25wS0FyV3RXb3RmZ01aajR4Skk2cmFOU0tyRDN0MitRbTNFSFM5NVpEVWNYTjczNWR4S2pFUlY2QVlBQVAzMzhjcjM3dE96VG4yRmxiYXY3dTd5a0NMbFpkM1YvbDVVVW9xUXdIOTRkdXlNNTdxYlJOdHAwNktvWElzcEpUOFhtN3orRVNxV0NXcVdzdFVxalVDU0cyTndDNXVZV0VKdGJ3TkhGRGQwZStGd214OTFFODFaZXNMS3gwMXR2KzAvL3JmTmQrdk5lZXMvb3Z2cEJrY0dCZGE2WTE3My9DUGoxRzJaMDNwNE5YeU1wSmdLdmY3NGVWdGEyMnYzanp2VVFpb1R3OE81Z2NBSEYwYms1MGxQaWtaT1JpaUhqWnhxdFV1anMxaElTUzJ2a1pkMUZhT0FKT0xxNG9lK3dDYnI1c1JIQjhOLzlHNWErOXkwa2x0WjFlZ3lBdGdxV3hrUkZyZ0dqcHVCbTZFV2NQYlFOTTU1OTNXUWJJckc1d2JSV2JUcmczT0h0NkQvaS85QzhsWmZldklzbjlpTHMwaW1qYmZVWk5nRkR4czhFb0QydVVDbU5COUVIako2Q3N3ZTNJZjVtS0x3N2RqZTZqRkFrMHUwWFF3S09vN1RJTU9nRWFJK1ZCbzZaaW5zYkJZQWE5K1dKMFRjUWNIUW44bk15NE51dHIwSHdiY2s3cXcwZWM3V0tzaEw4OGUzNzZOaWpQOGJQWHF3M0x5azZITzRlYlNHdEtFZlNReFU4WEZ1MmhrSXV3N2xEMjlHeFIzK0RkbTFzSGVEbTBRWUFVSlNYamFvcTR4ZTkyM1h1anZDZ3N6aHpjQ3NHMzN1ZWpXbm02ZzRMaVpYdTc3aWIyb3FWSGZ6NkdpemJkOFJFaEFlZHc0bmRHK0hhc2pYY1BkcWFiUGRoMXkrZmdmL3VqZkJzMXdrZGU5NC9UajV6WUNzOHZIM2gyODF3ZXc4ckt5a0VBTmpZT2RaNXU4WkVYRDJQbzM4YUR4SDJIemtaWTJZczBKdFdXVkdHd0dPN2tCQVZoc3J5TXRnN09hUDdnSkVZTUdxSzBmZFBYR1FvcnA3VlhzQVZtSm5CMDdzalJrNTUwdWordUM1dFo2UW1Oa25WTkxHNWhlNTRQdjVtR0NKREFqRm83SFRkZkE5dlgwZ3J5M0htNEZaTWYrWTFnL1VMYzdOeHR4NkJkSTFHZzR6VVJOallOZjZZcDZsb05Cb0lHbm44L2svUmJjQklYRGx6Q0djUGJrWDdycjNxdFQrSWp3cURTcW1BcGJXTjBXTjF0VXFGcXNveW8vTXNyVzFnYldzUFFCczB1SHJ1Q0tMRHJxQzRNQTlpc1JqdW50NFlOSFk2Mm5Ub2FyVGQ0UFBIRUJrY2dLS0NYRmhhMjZCOWw5NFlPZVZKV0ZyYkdDeWZrNTZLQ3lmMjRFNVNMRlJLQlZ4YmVHTFEyR2xHdjU4QW9MUW9IOGx4a2VqZllqTEtTNHJxSENyclBXU3MzakZYU01CeE9EUnpRWmZlZzNYVHF2ZDE0VUZuMFhQUUdJTTJzdEtTNGRETXBVN2JBN1NWZWpKU0UrdGRnZm12MUgvVVpFU0dYc0R4WFJ2ZzRlMnJlNTFOVVNvVVNMdXRYN0UxS1RvY3pzMWJtcXk2NmU3UjF1aHJiY3FFT1l1eGZ0VnloQWFld0lqSjh3QUFGNDd2Z2JTcUVrKy91ckxHWUxzQXB1YzlDbFVWWlNndXlOT2JWbGxlYXZLWTVXRWhBY2RSV2x5ZzI1ZElLeXNNZ2tMVm45bU0xRVM5ZlRzQWVIaDNnRnFsUXF5SndKMnR2U05hKzNSR2Nsd2s0bTllUTdkK3d4SDkwTTFNMWpaMjhPNWsvRmpzWVdabVpoZzBkam9PL1BFREFvL3Z4dFNuNi8vYnBTbVZsUlRoK3VVenNMRnpSTWo1WTNyek92Y2ExT0RmekxXcExDODErdnU0UG55NjlNUVRMN3piUkQxNnZEQ1FSVVJFUkVSRVJQUVBNSFRpYktnMWFsenkzd2YvM2I5aHlnTW5ncVNWNVRpKzgxYzROSFBGOUlXdkdRMjVORy9saFdmZS9BeC9ydnNNdTMvOUV0T2ZlUTJkZWc0MFdHNzhuTVZJVDRsSFFSMnFTL3p3d1JLOWlqSEduRG13MWVSZHR1NGViZkhjMjE4aE1qaEFyNEtVZlRNWDVHYW00ZHBGZjVpYjN3KzhkUERyZzhyeU1saloyT2xkM0V1NmRVTjNzcXd2NHdJQUFDQUFTVVJCVkRRbjR3Nnk3K3BYWlpGWVdzSGExaDc1MmVsNlZVeXk3eVlqUFRrZWZuMkg0azVpakVFbHBLNTloc0JNS0RUNTJFSUQvWkdla2dCcld6dUlST1l3bDBoZ0liRkNTeThmdExQdUNTc2JXMWpiMnNQVzNoSE96VnZVK0R6OWxjUmlDMTNZU0d4dWdRbHpuNE4zcCs0b0t5a3l1QUIzMFgrdndWMjkxVU1SSGR2eEsvd2Z1bFA3NVk5L3d1NWZ2MFJaU1pGQjhLQW11a0JXSFM0bUZlWm0xVG9FVmZOV1hyQzB0alc0Qy94aEQxNlFLQzNLUi9iZEZQUWZPUmtuOS8xdThpNXFVM2VuejEzNk50cDM3VjNqOXRScUZlUXlLUWFQbXdIUkErSERLMmNPUVNHdi96QU1FVmZQUVNBUW9LS3NwTVpxVHgyNzk0ZkVTditDbHJTeUhIdC8reFlacVltWU12OGxkT3MvUW05ZVRrWXFmdnY2SFl5YjlTeDZEaHBkWXovS1M0dGdiaUZCYmxiOXExYlpPenJEMnRiKzNoQ3JHdHdJT2dkbnQ1Wnc4MmlyZTUrS3hHSUloU0xrWmQxRjF0MWs5QjAyd2VnUWx4YVdWZ1luNlI5MDVmUkJ4TndJUXEvQll6QnMwbHhzK0hJRkRtMWRpMFhMUDRldGcxT3RmWDN4d3gvZzRPU0M4dEppbzhHaGZpTW1vZmZRKzRIVGRaKzhXcGVuQUxFUklhZ29LOEdJeWZOZzcraU1nYU9uR2l5VG1oaU4xSVJiR0RSbW1rRUE5MkVpYzhOd1NVMHlVaFB4MmJLNU5TNHo3NlgzNE4yeEcxcTFhWTllUThiaStxWFRrRmpaWU9TVUoydHQvL2l1alVoUGprZVBnYU1Nd2xqU3luSWMzcllXN2J2MlJ1K2g0K3ZWNzJvV0VrdTl2NVBqbzNCNDYwOTZBVWx6Q3dsdWhWMDIrRTVRS1pWUXFaUjRmODB1Q0I3NGZuZDJhNGxKODVaQ0pEYUhVQ2lDMk53Y1prSVJSR0l4Z3M4ZFJWeGtLRjU4L3p0WTJ0akIzRUpTWS9oRm85RWdKVDRLTGIxOGtCUVRycHN1TnJmQVcxLzlqcnBlVjN0dy8yZUtVaUhYVlpoNlVGV0ZkbGhZSjFkMzNmdkhWTVhLMHVJQ0pFUmRSNWZlZzNSQnR5dW5EeUhyYmpMTUxTVFl1L0VicU5WcXZjYzhac1pDQkowOURET2hFQ0VCeHhFU2NOeWczWm1MMzBTN1RqMHdZUFJrSk1YY3dObUQyK0RaMWxjWHdrbU11bzVtcmkzcWZlSG93QjgvMUZyMUl2N21OWHp4eGxNbTUvL25tNjNJU0UxQVVWNk9icHFaMEF3V0VrdEVoVjNXQzZDMThHb0htYlFLQ3JrTS9VZE4xazNQeTBwSGJQaFZ2YW9MMGRlRGNIRHptaHI3VnRQRnJPblB2S2JiVDkxSmpEWlpHZERSMlUwWHlMb2ZjRGI5eGhvOGJnYVVTZ1V1K2U5RFJXa3hscjczTFFCdGxZcmQ2Nzh5dVo1R285RlZHQjB3U3Y5N1NpR1hJVGt1RW9QSHpjVFZjMGVNVnJxd2tGZ2lMaUlZY1JHRzFidmFkZTZwQzh1Y09iaTExc3B2OFRldjFiak1VNjk4cUJkOGo3a1JCSSsydmthLzZ5V1cxcGk2NEJWdFphQTZqcEN0MGFoeDl0QjJCSjg3aXI3REoyTE05QVc2WTBTbFFvNlNvbndFYjF5TjNrUEdZY3lNaFFZM0ZEeW9PcmhRV1Y1Uzd5RTJMYTFzNE9qYy9ONzYyc29ZclgwNkd3UURYRnZxZjY0cUs4cncrK3AzVVpTZmc5WStuZERXMXcvSnNaRTRmL2hQRkdSbjZQMnVBTFFYekUvdjM2dzk1dTdlSDJVbFJVaThkUjEzRXFQeDdQTFA5VDYzZFcwN0p5TVZvWUdHMVdZVmNqazBHbld0SWZkcVZ0YTJlamRZUEt5bGx3KzY5aG1LcUdzWDBYUFE2RHJmTFBCUFVGMTlFOUNHSVRWcU5jS0R6a0VrTm9kWCt5Nkl2ZmRacXF3b1EyRnVOa0l2K091dDMyZm8rQnEvQzR5cHp6RkJRMGdySy9UMmhjYTA5dW1Fc3VJaXhFZUdHdHlzODZBMkhicnFoV3NTbzY3RHQxcy9STjhJTWxscE5USTQwS0NLSlhBL3RLaXQ3UHdCY2pMdW9LV1hEenEzOFVGSllSNVM0cU9RRWgrRktVKy9qRzc5N2dldU5Sb045bTM2RHZFM1ErSGkxZ3BkZWc5Rzl0MFUzTGh5Qm5lVDQvRHM4cy8xamxQU1V4S3c3Y2VWMEdpMFlRU2hVSVNFcUREczJiQWFVK2EvckJmbXJoWVRyZzJQZE8wekJGVlZGYmh4eFhTbFNrRDdmYXpSYU5DK2F5K0Q0NjZIOVJzeEVUZXVuTUg1SXp2UXFjY0FTS3pxSGlyNnA4cThrNFRDaDZvb2V2dDJ3KzI0U0NURmhFTW92QjkxTUxlUUdQeCtxeXd2d1o5ci93dVJXQXd6cy92SGhubFpkN0Yzby80K1c2M1dEcVgzOEQ3SGxJT2IxK2lHSE5Sb05FaUlDa1BpdmYxbFhtWWF6Q1ZXMlB2Yk53Q0ExdDRkTVc3MklyMzFOUm8xVU1ObmVzdjNINkxLUkJXdkFhT21HSDEvUFVybHBjVUlEenFIQWFPbndNNVJleE5oVHVZZGc1dFQxR3J0c2RXQlAzNHdhT09OVlJ1aFZDcHdmS2YyWmhTbFVnR05XcTA3M20zdDB4bk5XN1hCc1IyL3dzckdEbW0zWS9VQ2QwWDVPV2pWdG9OQklHdjFpb1cxRHNFZEczN1Y2REVOQUxoNXRNSEMxeHRYNlRVL093TjNFcVB2L1YvN3Zya1ZkaG5XTnZZd0V3clJZK0FvWFBMZkM0RkFBRXNyRzl5T2lRQ2dQY2JQelV5RHU2ZTNiditza01zTXFrRmU5TitMNjVkUG82MnZIK3lkWEhCNi8yYmRjLzN3YjkwWFAvd0JkZzdOZEgvYk9UVER5eC8vYUxMdlYwNGZRc1RWODFqeXptcUlMWXovZGhYWDRiZk52eFVEV1VSRVJFUkVSRVNQVUVKVW1LNmFocnRIRzdSdTF3a3QyN1JIL0wwNy93SHRpZWF5a2lJTW16Z0hhYmZ2aDRvc0xLM2g5Y0JGQ0lkbXJuam1qZi9pd0I4L3dMVkZheHpmdVFHM3dpNFpiRk90VnVISzZZTUdRNEFBd0NzcjErcWRDRy9Ub1N2NkRHdmdSZlY3ZDBDSEJKNkE3S0VUaVdabVpnaTdON3hPTmZmVzNnQUFGM2NQREpzNFI5dFhsUW9SUWVkaDcrUU1UKytPQ0wxd0FoZU83ekc2dmZpYjF4Qno0eXBVS2lWRVluT1ltWm5CM0VLQ3VNaFF4RVdHR2l6djNhbTdydEpWOVRDUTFSZEpxc05ISGJ2M3c3U0ZkUXRoTkxWMW43NXFjamlXQjJtRFB4cDh0ZnhwZzNsbkQyNUYzK0VUZFhmcWR2RHJDeWNYZDcxbHlrb0tjZmJnTnZRWU9Bb2ViVHZvcGxkVmFJZUNLeXJJd1pNdmYxQ255a3JWcWsvODFlV2lVVkpzaE1tTExBL0tTVSt0VnlBck11UUNMQ1JXOE8zV0YyM2FkOEdvcWZvWDcwdUxDckR0eDA4d2FkNVNlTFUzdkpoblkrZW9IVmJzM2xBS3Nzb0tGT1JrNnZydzRFbjZBYU9uNk4zeEh4Sm9HRjdRYU5USXk5S2VlQzB0TG9CR285RmRqTGUxZDBKUlFZNHVOT2kvWjFPTmo3Tk5oNjY2UUpaYXJVWkNWQmpPSE5nQ3RVcUYyYyt2Z0pOemMrUm1wa0dsVkVLaGtFT3BrR0hRMk9rNGQyZzdqdTljanp1SjBaZzBiNm5KaTZObEpZV1F5NlRZOVBVN05mYkRtSWx6bjBldklXUHg0MGN2NmdVNnYzN3JmaVdQMGRPZnhvQlJVM1NoczlBTC9nWVhIUjljenBpd1M2ZHcvc2dPdUhtMHdkaVp6MEFrTnNlMEJjdnc1OXJQc1BYSGxWanc2c3BhUTFraWtSZ2lzYmxlbUE3UVhsQlJ5T1d3YzJobThIbXBpeHRYenNCQ1lvWE92UWJCM0VLQ0lSTm1HU3hUVXBTUDlKUjRqSmd5cjBrcXlUM0lvWmxyalJlekFjRGxnYUVFeDg5YWhJS2NURnc1ZlJCMmpzMU1WajBFZ0lDak94RVpIQUR2VHQweGNlN3pldk5VU2dYMmJQd0dsZVZsNkRkaUVpd2ZxSEpWRjA0dTdqV0dISlo5c2c1V05uYVFWbFZpejRhdjBhM2ZNUGoxRzY3M1BWTWRNbmlZVUNTR2xZMnQ3a0tNVXFrQWxBcklaVlZJUzRxQnE3c0hDdkt5QUJORG80ckU1cnI5YlVaS0FpcktTcEFRRmFaWERjYlJ1VGxlV2JtMlhvOVpXbG1PcEhzWFcrUXlLUUFnT3oxRjl6M1R3YThQZWcwWmE3QmVlTkE1SE52eEs2WS84eHBhZUhyWHVJM3dvSFBRYU5TNlNobmhRZWNRY0hRbmVnOGRqd2x6RnVQNHpnMG9LeW5BN09kWDZDNXFudGkxQVNXRmVWaTg0Z3RJckd4dzhJOGZNR0h1YzNCcjFjYWdmWUhBREZQbXY0ejFxNWJEZjg5dmVIYjU1NUJXVlNJMThSWlVTcFZ1MzZSVXlLRldxdzMyVlk3T3piSGszVy8wcHRuWU9XRGlFL3J2ci9vUW0xc2dMaklVdDZQMVF3S1dWamFJdlJHa042M2Z2UkNXMk54Q2Qrd0JBUHQvL3g0Q2dRQ2Rldzh5YUgvc3pHZnFWV0drdktUWUlQdzdaOGwvYWx5bitvSmQ5ZkZKWVY2MmJsbzFleWNYT0RSekJhQ3RrR2xoSVVGYjMyNjZpM1VQWG5nMkp1VDhNYVRFUjJIK3F4OGJWRitOaXd5QlhDWkYxejVEN2xmcmFnU0hacTU0NmhWdGxjdXFpbkpjdStBUHYzN0RqVDZQWVJkUHdjNnhtZDVGZFZ2Nys5L25kNUppa0orZGdZbFBMTUhaUTl0eDNVUjFNNDFHZzYxclBqYVlQbVQ4TEwzSGxIVTNHV2NPYUVOODQyY3ZoaytYbmlqSXk0SktvWUJTSVlkU3FVQzNmc05RV1Y2S3NFdW5jRGNsSG5PZVg2Rjc3aDlXWFNIcjBKYWY2dkRNNk92VWN5Qm1Mbm9EQUhSREZVMlkreHhjM0ZyVnVON1pnOXRRbEorRDBkUG1ZOEM5RUhCVlJUazJyWDRIa1NHQjZENXdGRHk5ZlFGbzMxTm5EMjJEdlpNTEZxLzRRbmZjWC8zOWVYci9ac3hmOWxHOTIrNDVhSXpSaWp5NzEzK0ZoS2d3L09lYkxVMjJ2eHYrZjNNUmN5TUlwL1p2eHZOdmYyWFFiajB6UzMrYmxJUW9YRDUxQUlCMm1OcXk0a0tjTzd3ZE5yWU9jR3ptaW9Bak93Qm85d2ZTcWdya1pHaXJCbGVIalIrc1FsaFg5VDBtcUsvUzRvSmFnNnJWN2liSDFUaC93V3NyZGUvSHROdHhLTXpMd3VUNUw4SFYzUVB0akZTNzJmTDlSMmpYdVNjR2paMW1NSzg2aUtSUnE2RlF5TEhvclZWb2VhOXlMQURjam8zRXpwOVg0ZlQrTGVqU2U3QnUveGNWZWhIeE4wUFJ2bXR2ekg3dUxaZ0poZEJvMU5pMzZUdkVSWVFnTlBDRXJtcWlXcTNHNFcxcm9WYXBzT0QxVCtEUlZ2c1p5MHk3alQrK2ZSK245MitHYi9lK2VqY1hhRFFhM0xoOEZtNGViWFFCNXJlLzNXYnlPYm1UR0kwLzEzME9HenQ3T05meVBRQm9qM2VHLzk4VE9MaDVEUzc2N3pOZXJmY2YrQUVweU0zRTdWanRNSytseFFVd0U1Z2g5SUkvSEpzMVIxeGtDQ0t1bmplNjNwRnQ2L1QrZG5CeU1YbER6YlFGeTNTVmNJLysrUXVzYmUweGVOd012ZDlET2VtcDJQRGxpcnIzT3ljVEVva1ZlZzYrLzkxMzdkNXZtcWtMbHVtbTNiaDhCa1VGMnBCNGJFU3dydDlLcFFKcWxjcmcyR2plUysvRDA5c1hlZG5wc0hkeTBmdmRxVktwRUhMK0dDb3JHamZjbjY0OXBhTEdvR1I5WERsOUVKYld0cnFiVVc2R1hvUmJLeStEOTNocytGWHMyL1NkN3RqK1llWVdFdDA2ZXphc2h0amNYQmZ5MW1nMDJMUGhhNmhVS3J6dy9uZDY1NjdDTHAzQ3lUMi9ZL2drd3hDcVRDclZoWXJySyt6U2FWMUY4c2JJU0UzQTJVUGF4MVY5dmlUb3pHRUlCQUtJelMxZzU5QU0xeStmd2FSNVMvVnVvTHJvdnhlbHhZVm8wK0YrdFhnek16TzlDbjhacVlsd2JlR3ArK2Z1MFJhVDVpMUYydTFZWEw5MEdwUG1MUVdnRFNKZVBuWEFJSnhtSmhUQ3ljVWRkNUppSUxHMFJ2T1dyZlhtVjUvcmNIQnVyaGRLVlNrVkNBNDRqajVEeDljNWVQMXZ4RUFXRVJFUkVSRVIwU08wYjlOM1VDa1ZldFB1Sk1VWVhmYkNDZjBnVW5VRnFnZFoyOXJqNlZlMUY1OTh1dlNFM1VPQmhLcktjb1FFSElkM3A4N3dhTk1CRDN1NFVvdTlrNHZKNFJhcXlhUlZrRlZWb0txeUFsVVZaU2d2TFlaUUpOSmR2Rjd5em1wazNrbENaTWdGVEppalB4ek82UU5iWUdsbG96dXgvYkNZOEtzb0xTN0FoTG5Qd1V3b1JQK1JrOUYvNUdTanl3TGFzTUNWMDRmd3h1Y2JEQ29JUFN3dEtSWmJmdmhJYjFwMUFLV2hsVjJhVXIvaEV3MkcyVE1tTGlJRVJRVTVKb01yRDE1OGFONnl0Y0hKdGR6TU5Kdzl1QTB0dlh4MGdhYmlnbHpzV1BjNXlrdUw4ZVJMNzZOMXUwNzE2cnRHcmFuekhmemQrNCtBcjE4ZmsvUFZhalYrK3ZobDlCMCtFUU5HbVg3dEh4WVpFb2pPdlFaQmZHL0lzY3J5VWwzZ0FZRHVZb1NabVpuZVJXdUJ3RXgzWWZyeXFRUEl1aGZTazh1a0tDMHAxTjJCKzFROWgwK1VTYXV3ZnRWeXZXblZmNCtidlFoeDRjR3drRmhpL3FzZm02eWNFM01qQ0JkTzdORTdhWjZYbWFaM2QvZU9kWjhackNjU204UGNRZ0p6Q3dsY1czZ2krdm9WNUdYZHhUTnZmbWIweEdsNVNUSGNQZHRpN0l6NkRia0lBRTRQM0xuZnVsMG52VXBkTWxtVkxud25yYXBBeE5VQXRPdlVBejBINjFmc0tpN0l3K245bTAyR0NhNmVPNEp6aDdiRHhhMFZubnpwZmQzd1pHMDZkTVcwaGN0d2FNdVAyUHJqU3N4ZDhqYWNHM0NSc1NBM0V5cVZFbmFPeldwZitDSDVPUm00a3hpRDNrUEcxWGhTdWlBM0UwNHU3azBleGdLMCs0RWVBMGZWZVhrem9SQXpGNzJCalYrOWpYT0h0cU5UandGR0w0NmtKdHpDNVZNSDRObXVJMll0WHE1WFlWQWhsMkgvNzk4ajgwNFM3QjJkc1hYTnlucjNlK2w3M3hxdHBxUzVkOEdpK2pOcmJtNkIxajZkY0d6SHI3aCsrUXhtUDc4Q3R2YTFEdzEyYU10UEJ2dGJoVndPbFVvSmhWeUdnMGJ1MHE5bTUraXNxem9VR1hJQkVrdHJQUFBtZjdIeHkvOWcwTGpwNk54ekVJUWlFYVJWbFlpdUpUZ0tBTDdkKzhIYTFoNkYrVGtHRjdKdmhsekF6WkFMQU80TmExaUh4MmFLV3ExR1JOQjV1TGg3d0xOZFI5eEpqTWJ4bmV2aDA2VW54dDI3U050N3lGaHMvdjVEWERxNUgvL1AzbnNIUkhIMTdkL1hObmJwSGFRSVNCTXBvb2hpd2Q1TE5QWkVqVWFOYVdwaVRJenA5NTFlekoycUtacmNHbnZ2V0VDbGluU2xTdTk5NlN6YnkvdkhNc01PTzdzc2FwNDg3Ky9aejEvc3pPd3d1enR6enBuNVh1ZTZwaTFjalk3V1p1UmxKR0hta3JVWTRqNE1TcVVTWmhaV09QYnpwOWp5N2g3S2JIb0NHM3NuUEwzaE5WS3dsWmtVRGJsTWhnV3J0NERUZXgxa3A4U2lzYVpDeXgyQzdqcmhtSEFISEh2SVpWS0loVDBRaTRRUTluUkQyTjJKbnU1T2pKNDBDMHdtRXd0V2I0R2dzeDIzTHgvSG5HVWJLQTVEZVJsSktIdVlqYmtybmdmUDFGekw2Yk9ydlFXRkQxSXdZdlI0T0RocnR5SERob2NNeXZtclRZZlFUeC9IOW4xT09WK1RicDRuaFJ3RWsrY3R4N1JGejVDdko5QzQ4ZW1pck9BQmJsMDhpa1ZyWGlLRk9wbzh1QmNMVjA5ZlV0amEwOTJKdmYvZU51QitoNDhjaDZjM2JOZGF6bUt4U1lGckd4cVFtNTZJMFJObjBvcGVTL1B2WTZoUGdNN3hYbGFTMmsxbXhLZ0lOTmRYdzl6U2NBZFBBS1JvQWxCZkk4ZjNmVTZLcjIrYytSTTN6bEJGMFV3V0N5WmNVM0I1UERnT2NVZEhTek1PZkwwYjYxLzdGMjBVcEtDekEwd21FOCs5TnZoMjBFempzeERIWkQ2QVE2bFkySVBjOUFUWTJEdGh2TVpZME5SY1BiNitmUFFYNUtUR2tiOXpSbUkwbEFvRnBpNVlSU2xrajV1MkFLbXhVYWdveWtWWFJ5dXNiT3dIdlc4NnBCSXhPQ2JjSjlyZjJkZzdZY3prT1VpUHY0N3Ewb2NVbHl5NVhLb2x0UDdmZ3VaOXpIKy9mUS9XZG82a0FBL29FK1o4dTNzandpYk5KbDByazI2ZVI4SzFNNC8wUHdjN0poZ3NEczV1ZVAxVCttaE5nak1IMUtMYmxWdmUwcnVkbVVYZitaaWRFZ3Q3SjFmeTNHSXdtUkQxaWhRMVlUQVlXdU5GU3hzN1VtREZZREt4Y2Vkbld1TWFueEdoOFBRTFJHVnhIbG9hNjhqN28vUUU5WVNoT2N1Zko4YzVEQVlUczU1K0RvVVBVcEdUR2svZXQ1WS9mSUMyNWdhRVJreWp0Q3V1SGo0SURvOUVUbW84aW5NekVUSjJNcm11dkRBSHJjMzFCc1ZFOHh0cmNYci9IbkI1cGxpNzdjTUJvL2tJZ3NaTVFuTE1KV1NueEdIS2dsWGdtZllKd3Y2M1hoK05OUldrSUZFbWxRQmdJUGJ5Y2ZnRmp3SEhoQXRMR3pzOC84YW5ldmNSYytFd0dxdkx0WmFUd2hPTmUxUGZ3Rkc0ZHZJQWN0TGlzWFREYTNxZDloUUtPVGxwUmlJUlFkRFpqdkxDSFBJK3djYmVDUzRlM21qbk44STNLSXgwZXd3T2owUkc0azE0K0l5QWpiMFRLYUN5ZDNJbEhUbEw4akxSMmxSUHZtN25OeUkzUFpHaW1YTWZOaHd6bDZ3algwdkVJcTBvdTBmbDBwRjk2T2xxeDVwQjN0Y0M2dkZxWVhZcTVxM2NCQ3RiQjdRMDFpRWo4U1pXdnZBV1RMZzhOTlpVNFBLUnZaaTE5RG5VVmhSUnhscTZYSnMyN2ZxU0lrQldLcFdvTE1talBFTzZmZkVvaW5Nek1IZkZSdlQwanYwQTlkZ3QrdHhmQ0pzMEUrYVcxbWl1cndhVHhhS000eng4UjFBaWNBMmxLQ2VkNHBqNnFJU09uMDdlRzVjVzNNZUpYNzdBaSsvdWdaMmpDM3E2TzdIL3k3ZmdNeUtVSXNicWFtL0J2VnVYTVduT1VvcTRrOFhta0pQdUFIVS9FUkFhZ1pCeFU5RFQxUUdKUklTaDNnRm80emZBM05LYWZNNUQzTStwYUQ2UFFpNGpuVk5mMlAwMUpVSmVGN0ZYVCtIZXJVdGdNaGlER29mK1g4TW95REppeElnUkkwYU1HREZpeElnUkkwYitRVjc1NEh2U0lVc1RwVktKWHovZGdlRHdTRXhkdUlybW5TQWZwaXJrTXB6YS93MjhBMFlpWXZvaVVnampIeEt1TlVPMGpkK0ExTmdvREJzZW9sUEFRMGR0UlRHdUhQMEZDb1VjU3FVQ2Nwa01NcW1FakZEb0Q5ZlVETDZCbzBtQmwwd3FRVWJDRGJoNitKRFcrcDF0TFVpUHY0Nnhlc1JQcWJGUnNMRnp4T2dKTXlqTGxVb2xwQkp0c1ZKVFhTV2NYSWNDRE5ER1BBRU04cUcwaCs4SXZQL2pTUURxdUw2Y3RBUzg5NFA2UVRDRHljRFJueitGcUVjd1lOeU1tWVVWYk93TWQ4b3dGRU5GWVQzZG5lanVhdGY3Y0ZFaGwwRW1vNC9Ray9hS3Z1UXlDY1NpSGxTWFBzU2xJL3NBbFFxclgzb2J6dTVlbE8rU3l6UEQ3NS92UkNkTnhCeUJPcDZHM3JWTGs5bkwxaU5zMG15OXdoWGk0YWNKbDBkR0h3eEVjVzRHMnZtTkdEZHRBYmtzK3R3aDVLWnJPOFpkT1VZdElwbGJXbVBubDM4QVVNL1VCNER1ampiODhNRkxHRHRsSG1XbWVVMUZrVUhIQTZpL3R6YyszdzlBSFdtWW5SS0hWejlVQzBES2kzSlJWVnFBNlU4OUMxY1BIN1MzTklGbmFxNFZVVVNJRERVTEtjN3VYbGp3eklzd003Y0ExOVFjWEo0cG11dXJjZWZ5Y1N6ZnZCTWVQaU8wNHRlS2N0TFIwbFNuODNzWGRIWEF6eU1NSHI0akRQNThkTmc2RHFGRWFRZ0ZYYVFnS3pVMkNoS3hFRE9Xck5VU0NSS3hwUDBMUm5LWkZGZVAvNDdjOUFRNERISER1dTBmYVJXbmdzTWpvVlFvY09YWUwvamptOTJZczN3RHJXTUhvQlp3bW5CTklaZFRyNDNrbUl0Z3NUa1lOcHc2ZzVyRjVxQ04zd2lWU3JmZ2tCQUthTTZVcDZPMXFSN3VOS0pZUTZrcXlhY1ZiRW9sSWlnVkNvcHpreWF1SGo2d29CSDRtRmxZWWZtbU42QlVLSFRHazNyNUIyUE84dWN4YXNKMHJYT25PRGNEWlFYM3NlckYzWGlRY2djdUh0NEd1d3UyTk5iaDE4OTJVSmJKcEJLeWdDWVdDUUdvMndMaU00K2Y4UlM4L0lLUW01NElFMjVmYkt0Q0x1LzlIc1JnTUpsZzljWVNBaUN2YTRLZTdrNGMrUHB0ZVBvR2tyUHVCMEl1a3lJLzZ5NkN3aWFwWFFNWkRGaFkycERDdnpaK0E2NmRPZ0NlbVFWWU5KRzRTcVVDb2g0Qm5OMjlZRzVwalNGdVhtUzdJQklLOE52bk96RjE0U3FFVFZRWFl2cTNBWU9sSkM4VFhSMnRtRHRMM2Q5NytJN0EzQldiRURacEpsbG81amZXWXZheTlRZ2FFNG1XeGpvQXdJb1gzb0tWalQzNWVzcUNsU2pJU29aVUxDYVgyZGc3a21KSVFPM21SWHhIYWJGUjhBNElwYmg3MVpRVm9yVzVIaVBIVFRINCtKVktKWDcvWWljVUNnVlVDZ1hrY2hsa1VtbHZKS3IyMkluQllKTGlNd0Jnc3Rrb3ljc0FBeUJqMVZRcUpaSnVuQU9MdzRFSjExUnJId0NRRm44REtwVUtVeGJRajcvK0o5ajgxaGNBMUwvUGhVTS9ZdmF5OVJqbXIzWkNVS3FVK09QcjNXQXlXVkFvNUVpNmVSNWpwODRuQzJlRSs2QXVsMDErWXkzT0gvd2VZNmZPdzZoKzR5c0FhS2d1UjJWeEhxVkFyVklxSVpXSXNXak55N1FpSkFDSXZYd0NNcGx1QjRsTFIvYWlwcXlRTE1SZU9QUWo1UndpNkd4dmdhQ3JnK0lJdHVtdEwyQm1ZWVYyZmlQeU05VXVaeVpjSHJ6OGcrSGxINHllN2s2WW1sbm9qS0p1cXFzQ1ZDcXRZMmN5bVZpMDVtVklKV0tZbWx1QXl6T0ZVcUhBdWY5K2owbHpsaUo4eWx4S0hCYWdGdFNtM0w0Q0J4ZDZ0eHBCVnp2TUxLMGZ1dzhWOVhTRHdXQU8yQTVVbHVSRHFWREFQM2lNVnQva00wTHRLbFJUMXVkTVZQNVE3Y3JuRnpLR3NpMkR3WURQaUZIcWFMYXlRZ1NObVRUb2ZkTWhrMHIrRnRlTXlMbkxNR3I4ZEszZlZDYVYwcDVYQTZGVUt2Vk9oR0N6MlFPNnlIeTJmVFZtUHIxMlVQZFlnUHBhTmJXd2hLaEhBRE56UzBoRVFxM2ZuY0hVUGRIaFNZOEpORG55MDhmZ21KamdtWmZmcFYzUFpMRUdISjhUMzV1aDQvaWU3azdrWlNUQk4yZzB1YXdnS3hsWGovK210ZTM5NU50YU1kK3ZmUEFEMlM4ekdBeWQ0eHBDM0VDTUUwUTlBdFJYbGNMSjFZT01EaVd3ZFhDR3ZaTXJXcHZySWVoc2g0VzFMZW5vUk9mSTVETmlGSEpTNDFGVDlwQWl5Q0ljcXZ1N0V2WkgwTm1Pazc5OEFaVktpVFZiUDRLOWs2dmU3VFZoTUJoWTh0eFdtRnZaVU1SWXdLTmZId3E1WE8vMXdUSGg2bzE3SmlaQ2JYNzdLMXBuejZBeGt4QTBSdTFJZWZqSGY0UEJZSkNUeks0Yyt4VXNKZ3MyOWs1b2JhNUhXM01qL0lMREFLamJkckZRQUUrL0lIQzVWTmNlZWUrWVVFdzRkYXRVNUdmd0hqRUttM1o5aWZpbzA3QzJjeVNYcThWZzZyR01SQ3dDZzhHQVhDYkZzYjE5WXJDMjVnYVVGdHluM0t2WGxCVWk1dnhodlBMQjkrU3k5cFltUko4OWhHVWFva3NBcElNUm9MN0g3T251SWgwNmkzTXprSnVlT0tERHBTRVkwaDVaV3RzaUp6VU83ZnpHQWVNdyszUC8zbTAwMVZhQloyWUJwVktKcThkL2czZEFLSVo2QjBEUTJZNmI1dzdDWmFnM3hrMWJDRUZYTytVY3JpekpSOEsxTTFpeWZqdE1OU2JSV2ZkckkycktIa0lxRnNNblVOMFcxRmVYNGQ3dHkzRHg4TWJOc3dkcGp5c3pLUWFadmZkam12ZjFJZU1tdzluVmsvWTlBK0VkTUpMMm1aY21pZGZQSXZuV0piMk9kL3Bnc2Rsd0dPSU9Nd3RyUkozWVR5NXZySzJBVkNKR1MyTXRvazdzUjlDWWlmRHlWenRseVdWUzhCdHJ5WHZudUtoVHVIYnFBRHg5UjhEYzBocjVtY25nbVpuRFphZzM1ZjhBZ0V5bUhrOUxKV0pZV05uMHJ1TmcyY1lkK092N2ozRDJqLzlnM2JZUGRZNnJBSFhmazNMN01yejhneW14MzBhME1RcXlqQmd4WXNTSUVTTkdqQmd4WXNTSWtYK1EvZzk3Q1JRSzlRTkVycW5aZ0pGWlNxVVNwbVlXaURsL0dGVWxCVmp5M0xZQjNhRUdpMVFpUmt0VEhjSW16WUtkNHhDd09DYmdjRXlRbVJRTm9hQUxTNTdiQnE2cEdTa2kwWnk5QndDZWZrRUlEbzlFOVBtL01EeDBMSGltNW9pTE9nVnpDeXVkQmMrS29selVWNVZpOGJwWHRRb2d0ZVZGV3U1V211elpSZS9zWTJQbmlPMmYvRUsrVnNkUXFGQmVsRU8rMXFTMDRENUtDNmlSUi8wWkV6bmJvRm5PajBKRGRUa1phOWNmVC84ZzJOZzVnbXRxQnFsWVRGa25GZ25KeUVaQTdYVFJQeTZwUDFFbjlsTWUvZ0dnZGJuWnRlY1FRaUttUWl3VWFLMGp5RTFQUkhkSEc4WkV6dEZiUUhKeTZYTVlxYXNzb1gzUVR6ejg3R3pqbzd3d2gzWS9EczZ1bENKUGZ4Y1JBaGNQYjZ6WS9DYnRPZ0JJaTd0R0c0dFlrcCtsOHoyR3dtQXd5S0pYWFdVSkdBeVFyd3NmcE1KeGlEdnBBQloxNG5lME5qZGcrOGY3S01VTm9sMWdzZG1ReTZUSVRva2oxd2tGM1JBSzFNNEJpVGZQUVNHWGcxOWZnOVplOFVSL2VEd3paQ1pHZzJ0cVJvbDZsRXJFa0lpRkJzL0NmeFNFZ2k2a3g5OUFjSGlrbGhnTFVJc05BRkRpNjJvcmloRjE0bmMwMTFmRE4zQTBsajcvT3RuT3BkeStnb0w3OTdCczR3N1kyRHRoWk1SVVdOczU0UHpCSDlUUnJlbEptTEpnSmZud21rQXVsNEhGVW4rWHhPdm9jNGVRblJLSFNiT2YxaXFHZXZnRUlDUGhCcktTb3FGVUtyVWNuZVF5S2JKVDQrRSt6Si8yY3hHSWhUM282ZTZFdmZQZzR4QUpycC8rRS95R0dwM3JULzMrTmUzeUZadDNrbkV0VW9tWWRIelRoR2p6bXV1cWk3RU9md0FBSUFCSlJFRlVBQUIxbGFXa29OUGUyUlUxNVZRaG92ZndrUWdhTXdtVzFuYnc4QjJCQnlsMzBOM1pQbURiU2REZDBhYTE3TVN2WDJyRnMzMy9IbjJFWGY5Q0xBRHNlVnZkQjRSR1RFUDQxSGs0OXZNbld0dkk1WExJWlZJVTUyWmd6NjROQmgzci9HZTJZTUtNcDNURzRSQTgrOHE3Y0IvbXI3Vzh1YjZhNHBUSFpMSElkb0RvZjdnOHN3RUw1SWFTbFJRRE5zY0VJeU9tQWxBTGxvTERJM0g3MGpGRVRGOEVhenNIM0xwNEJHTW16WVpDTHRNU3h2VW5PZVlTK2ZmR056OUhhMU1kR2F2RzVaa2hiTklzQ0FWZHNIZDJwWTJRR2pRcUZWb2E2K0FkTUJKZXcwUEFablBBTWVHaXV2UWhjdE1Uc0hMTExsamJPWURITXdQUHpBSThNM09LYU1UTTNCSXpGcTlCMUluOUdEbCtHcno4Z3BDVEdvK1dwanBzZlBOejJ1S3hXQ2hBVmxJMFFzWk4xUmtUZCtqN0QvVVduclUraHBKYXhPdG80NVB1Ujdvd003ZUVqYjBUcEZKMS8yN242RUlLVDRnMmk4bGlnVjlmZzdTNDY4aTZld3RMbnR1S0lVTzljZlg0YjNyYjhOeTBCTGg0K0dEMk12cnpQaW1hdmc4RjFFNVh1dHhWOVBYM0FEQThaQ3lHdUErRFVOQ0ZwSnZuTVR3MGd1S3FTSEEzK2dKczdKM0k0andBVWtDUWVQT2NsaGl2cWlRZlIzNzZCS3RmZWh0K3dWU1JFVUhLN2N2SVNVdkFsdDNma0RGaEJWbkpsR2hkUXFDZW4zVVhQZDJkRVBWMDQwRXlmVXpXRVBkaDVMcVFjVk1vZ3FQdXpyWW4wb2VLZWdSZ01wbTRldngzc05oc1dGalp3SHY0U0xoN1U4VzgvTjV4b2lPTmE1dUZ0UzE0cG1ab2EybUVTcVdFU3FVV3dWcGEyOUk2WDVEaTB1YUdRZTlibHdPV1NDZ0FtOE5CVTIybDNzL0xOVFhUR1FOSmg3bWxOZTMzTEJIMVVHS2tEYVVrTDVNU3I5eWZ5TG5MS0c0a2o0TmNKb05jTGtOOVpRbjJmcndkVmpaMjhQUU5RbHBjRk1JaVowT3BWTUxXb2UvYVlEQ1pXdkZTbWp5Sk1jSGowdGJjZ0k0MlB1MDZpVmd0ck5ZMWpqZTN0S2FNbSs3ZHZrSzJjLzNaOXErZndkRFIvdFpXRkJzY242aVF5MUJmVlFJVExnL1d0dXFKTmNSM3FNc0IwV0dJbTFvUXhHK0VoYlV0ZVk5R3R6M1JmN1EyOXpra2xqM00xaHJiMENHVmlISHk5Ni9RMWRtR1oxOTVqeUttTUJRNjRheXFWNURVWDZSbENMY3ZIY1h0UzBkMXJsKzc3Y05IaW9JemhObExuNE5jSmtObGNSN09IUGdXUEROemVQb0Z3b1RMUTNMTVJlUm4zc1drT1VzeDgrbDFVUFZlSjBuUkY3UmM1YzcrK1IzdC9uUFRFN1NXRWRlTWpaMGp0bjI4anhUUEgvLzFDemdPY2Nmc3BldkI0WEp4NU1lUEFhaWRqM0pTNDFId0lJWGNSMGJpVGZnR2hTRWdkQnlLZTEyeitxTlF5RW1CREFDeWY5TW5nbm1Takpvd0hYZWpMeUF6S1Fhemx1cWZTS1ZKRzc4QjFhVVBNV2J5SEpod2VlaHNheUVqU2IvZHZSR0Erak84OFBiWGFLd3BKNFZ1QTlGUVhRWnpqWWtPdWVtSmNITDFnRndxUVpkVUFrdHJPMngrK3lzMDFWYmkrcWsvOE9wSDZ1dTl2YVVKUjMvK0JLdGYyazFlanc5U1lzbUpNZzhmcE1ET1lRajREVFY2MjBwZEVNTHMrdXF5QWFQQzlWR1luVVk2ZGhQM1djVTVHVERyN2N2bXIzNUJLNDdTeXRZZVZyYjJrTW1reUUxUGhNTVFOM2o1QjZPampZKzkvOW9HbFVwSkhwK1Rxd2NDUjQrSHUvZHcyRGtPQWNlRWk4eWtHTlNVRnlIbHpoV01uVHFmbkl3Z0Z2YWdYZG1JUDc3WmpaYy8rSjRVekxsNStXSG0wK3NRZmU0UTRxK2QxdG52ZGJRMjQ5eC92NGVsdFIyV2Jkenh0N2crLzcrRVVaQmx4SWdSSTBhTUdERml4SWdSSTBhTS9HK2tWNFRDd01DeGJ4d1RMcFkrL3pyc25WMFJIM1VheC9aK2lrMjd2alE0TW00d2hJNmZUaWt5VnhiblFTd1M2clQ1NzJodEppMys3UnhkNE9VdlExRjJPaVFTRVhMVDRqRmk5QVFVWmFjQmdGYTBXT0tOY3pDenNFTElXTjF1R292V3ZHendqT0hVMkt2azdFRk5xa3J5MGQzUkJnYURpWmdMaHpFbWNqWXBnZ3NNbTRBWmk5ZGk3NyszWWYyT2p5bkZBcWxZaEo4KzJnbzdwMGNYVlF4RXdmMWszTHQxV1N0S1Vpb1JZOVdMdTJCajV3aFRjMHRJeEVMSVpYMHpubE51WDBaYS9IVzgrTTRlMk5nN1lmaklzV28zRnhwVVVDRS9Jd24zazIrRFoycU95SG5MOVQ3NE4rR2FZdEpzL1lWMndva3FaT3hrblU0YS9ibCs2ZzgwMUdqSFRHanVrODdoQ2xCSC9vMmJPaCtBK2tGblhXVUo3WFlxbFFweW1ZeDJIUUFvZEVRUjVLYXA0OFBFSWlIdUo5OStyT2lYanRabTFGV1dnTTNoNE1RdlgyRCtNMXV3Yk9NT2RIZTJnY1htb0tHNkhCVkZ1Wmk5ZEwxV3daODRkamJIQkZLeEVNa3hGeW5ycFZJSmhJSXVjSGxtTURVelI4cnR5K3JQcFZTZ3U2TU5YRk16bVBZclVscmJPMUVFV1lSSW9MRzJVaXNtZFNDbUd1Z21ZMlpoaGJYYlBvQUoxeFNKMTg5aTB0eGxsTTlLdUtJeFdTeklaVkxFWERpQ3pNU2JBSUJKYzVaaStsUFBVQjc2dHZkK3A1cS9yYWRmRUY3WS9RMnVITjJIc29mWk9QTFR4NWd3YXdsbVBkMFgrVEY3NlhyWTJEdEIwTm1PZ3F4N1VLbUFtdklpQklkSFVtTEFDRlp1ZVFzUDc2ZEFMT29CazhtQ1F6K3hSa0hXUFlpRkFpMTNySXQvL1l5aW5EVHlOU0V5VEwwVGhZeUVtenEvSi9kaC9saTc3VU9kNjczOGd5bFJSL3FvcXl6QnlkKytvaXdUZExYanhDOWZEUGhlZlFVNFFDM1M1Sm1hVTl4Z0dxckxFWDMya0VISFJnZ05OWm0vYWpNcDBMejQxMC9nbVpwalhtOWNTWE45TlN5c2JHZ2RML0l6N3lJdDdobzJ2UEVwbUV3bXpDMnNZR3B1aWFVYnFVS2pnc3hrWktmR1ljYmlOUWEzVVlCYWhCRThKbkxnRFo4UVNvWGlrWXR5SGEzTktIdjRBQ01qcGxMRUNSS3hFS214VVFnZU81bmkwR0ZxYmtrV0hBbktIbWJqOHRGOWVQV2pIeW5PRXdCZ2FtR0pxOGQvUTB0akhWUXFKV3pzSEJFMmFSYnFxa294YXNKTWRIVzBJU2V0cjhqWnhtK0FUQ0toTENNd3Q3Q0NUK0FvblovRnl6OVlxOS9KVFUrQXE2Y1BiWVNpVENwQlFkWTlBR29SbW9kUEFOcjVqZWhzNVNNdTZqU2MzRHpSMGxpSGxzWTZjUHNWcHRQaXJrTWlGbUg4OUlVNmp5ZGkya0xTVGNBUWVnU2RpSS9xYTAvdjNyeUFyTHN4ZXQ4emFzSU1QTFgyRlZKb3F5bjRJZnNDTmdkRGhnN0RpKy9zd2VrRDMrRDR2aSt3ZkpQNlhGLy8rc2V3c3JWSGJVVXhiUHFKLzJjc1hxTSt0MmhFRGJVVnhTaDhrS296cHVicThkOG9zVSthS0JWeURBL1ZIVFVaTUNvQ2dQcGNTTHA1SG9Hang5T09Iek1UbytIb01oUVIvWDZEaHBweTVLVEdnMmRtUVJHRnUzcjZ3b1RMUlg3bVhaMkNyUEtpWE5qWU81RmlMQUM0bjN3SGJjMzFmY2V2VXFHcnZRVXNGaHMyZG83STFUaFhPOXRid1dLellHR3AvYnNQSHptVzh2c0lCVjFnTUppRDdrTkRJNlpSQkVsQ1FSY1VDamtlM09zVGhjVkhuWVpmOEJnczI3aUQvSi9kWFdvbk5GMGlNRE1MYTRqNURaQkt4SkRMWkZBbzVHVHhWM3RiZGJzcTZuVkdIY3krKzAvR0lCRDFkRVBVSThEK3IzYnAvT3dBRURwK0doYXYyNnAzRzBObzR6ZlNDdjBHd21HSW05NzJmZWhqT3A0QmFoSGcvZVRicUM0cmhGd21CYy9VSElGaEV4QVVIb2toN2w3b2FPT1R3bGN1cjYvTlpiUFlVQ29VZW9Wdmp6c21lRnd5azJLUWN1ZUszbTAwWFlZMENSZ1ZnWlV2cU9NTXV6cGF5VEVmSFRLWlZLZDdFTjE0UWhkSjBSZlEzZG1POENuenlBa0FnZ0hQZC9YMVFUZ0hFOXZUWFUvOXQxVXFGTGg5NlNoWWJJNVdmTEltS3BVU0Z3NzlpSWJxY2p5OVlmc1RGVGwxdGJkQ0laY1o3RlNtaVc5UUdOeTkvSFN1ZjVScnpsQzRwdWE0bjN3WmQ2NmNnS3VuTDFadDJVVzJmMDl2MkE0N0p4Y2tYaitMNnRJQ0xOKzBFd0F3ZXNJTTBzVXY1YzVWRk9la1krMzJEOEZpc1NFVWRFSFExUTRuR3Jla3R1WUdYRHF5RjNOWGJJU3JweS9ZYkE1bFVnMlR3UVNiWTBJUnpvdEZQZUEzMUdEVzB1ZkE1cGlndEhjaXo4aXhTeUdYeTlCY1g2M0R1UnVRaUlTVS9vTzhCM29DRGxtR1lPZm9Bay9mUUdTbnhHTDZVODhNNkFKSVFFd0tHaE9wZGtLMXRuUEFxaGQzOVRxbHNYRG13TGNZTjMwQm5OMDg4ZWMzNzZDbFNYdUNrQW1YaDB1SGY5WmFIaHcrR1F1ZmZSRmlrUkFGV2ZjZ0VRdng0NGV2QUZBN3g3NzE5VUcxd0pmQklQdE1ZbHhrWVcxTExqTTE2NXRZVTVTZFRya1hvME1xRVlQSll1bU45RFMzc240c1FkYXRDNGZSM3RKRVdSWnpvUy9LY2U3S1RWajQ3RXM2My8vcHRwWGszeloyanBpOWJEMWNobnJEMWRNWFg3NnhCb0dqSjVEdTFKWEZlY2pQdkF0bmR5KzRlZm9pNXZ4aEZPV2trNVBUMmxzYVlXcHVxWjdjMlcvTU4yN2FBaFRuWnVCdTlBVjRCNHpVR3F1SlJUMDQ4ZXNYa0VrbFdMUGovYjkxSXRmL0t4Z0ZXVWFNR0RGaXhJZ1JJMGFNR0RGaXhNZy9nRUloUjEwRnZXaUVXQStvSXh1cVM3VWRUQWhZYkRiY2VoK09UcG0vRXRaMmpyQjFHUExFeEZnRDdZZkxNOVU3NDdHcHJncXhWMDlRbGhGaUdRdHJXOVNVRjVLektVZU5uMDdaYnRTRUdZZzY4UnZPSGZ3ZXl6ZnRwQzBjT3J0N0dmeFFMRDhyR2FBUlpHVW14Y0RLeGg3ZG5XMm9LU3RFYmxvQzFtNzlBSUI2TnFTdGd6T3NiQjNRMmxRSFQ5L0F2czlSVVFLVlNxbmx1dk9rY1JqaWpwZmY3NXZSS3hHTEtEUDRDV3YvN3M1MjJEbzRReUdYSWV2dUxUaTVlSkFQSkMyc2JiVWNWMVFxRllweTBwRncvUXhhR3VzUU1YMFJJdWN1ZTJ4M05VRm5PK2w0VTFHY095aXh3N0RoSVZqd0ROVUZoNGp2REo4OEZ4RXpxTVZacVZpTUExKy9UYjZXU1NXSVBuY0l3ZUdSZVBnZ1ZXdi9qVFVWQXpyQTlIK2d5RytvUVUxNUVjd3RyVkZmV1lLYzFEZzAxMVZoem9xTkdsc1pmcjFscDhhQnhXS0R5V1JCSnBQaTBIY2ZZTTJyNzVPemVlT3ZuWWFOblNOR2pwK0c3SlE0U3VTZlFpRUhnOEVFazhrRXo4eUM0dmJXMGxpSFU3OS9EUk11RDgrOS9tOHlSbE1zNmdHSFk0SXJ4MzVEUlZFT1ZyMzR0dDdmUktWU3dZVExRME4xR1JvR2lPc2tJTVNBaGdxeUFHQ29kd0NLY3RJUUYzVUtJcUdBRWdWSkZLclliQTVZYkRZYXFzdGc3K1NLcDlhOVN1czZwQXRMYTF1czJmb0JDaCtrNHRiRkk1VHZrZzRPaDRQZzhFaXcyUnhhMXlVQzc0QlFXamVFekxzeDRKbWFJeWhzSW1XNWY4Z1kyRHIyQ1NJYWF5cFFuSnVCMFBIVGREb2haU1RjaEV4Szd3NUJ3R0t4ZE1idzlJZXVVRzV0NTRoWFB2aEI1M3RLOGpKdzYrSlJMSDV1Szl3OGRSZmhOSXZHQlA0aFl4NHJzcEFRa0ZhWFBrUjdTeE5tTGxsSC92WjNMaDlEYzMwMTVxN1lxQ1hZSmZwTDkySCtsRDdETjdBdjlxaTF1UjRQSDZUQTNYdTRZZUpLQm9NVXAzUzA4WEh5dHkvSlZVcUZIQm1KTjFHU253a0FlcU5qRFVVbzZFSkc0azBVWkNiRHljMEQ4MVp1ZnFUOTNFKytEWlZLUlJiTEJrS3o0RWpBTTFPZk4rYVcxclNPTTBUZmRQMzBueWpOVTM4SHR5NGNJWVdkU3FXU2JCK1l2UTR2bHc3L0REYUhReWsydW5qNFVBVlpCb3c5QU9nY2YwZ2xZcTJ4aDZZNFJpam9JdGZiTzdsaWlIdWZTTWMvSkJ6Mzc5M0IrVU0vWU4yMmoyQnBZMGV1SXdxbElXTW5EMHFNTFpmSjRCc1VCcnRlWWRTa3VVc3hlcEw2M0V1UHY0SGN0QVNzMi80aFREU3VKZUtjRTNSMTlIN212bXU0enkxUlhUUzB0blBBaGgyZm9MSTRqMXhtWVcwTEV5NFAzZ0VqVVpDVmpQTUhmNFJLcFVUMDJZTTZ4WktyWDlxTmhPdG40T0RzQnAvQVVXalVjRFRpbVZsZzlVdTc0ZUVUQUo0WmZZUmVZMDJGemtnZnVqSGNqVFAvcFcyYk90dGJRQ2NodjNINlQzQk11QmcvZlNIaW9rNlJ5emttWFBpSGhLTTRONE1pVGlkb3JxK0dvTE5kSzA1bjdiWVB5TC9GSWlFdS92VWpoSUpPckg1cE43d0RRZ0gweHRpSmhDak1Uc1cxVXdjd2RlRnEwbkZPRnl3MkI0TE9kcVRjMWk5T0lWQW9GRkRJWmZBUERxY0lzcDdmK1NsTXVLWmdzbGpvN21oRFZVays0cU5Pb1NRdkU5ZFAvNEVsejIwREFNaDcrd3BkTVdTRTJFUWhsNVBYREVmSHRzUnlJdjUxTVB1bVF5NlRRdFNqamhPTG5MdU1kaHVaVkl6VCsvYzhrcXRWZnhSeUdicmFXOGpmYnpEWU83bGk4dndWQm0rdlZDclIwZHFrdFZ3azZFWWJ2ODhWaWNzekk4ZVc5VlZsNkdqbFkreVVlU2pNU1lQTFVHOUs4WDNKYzF2UlVGMEdma01OVHZ6eUJhWXNXSW1KczU4bTJ3YUpTSVRXNW5wa0prWmo5cklORkNmUHh4MFRFSFMwOGFIVUVEYko1VEtvVkNyS1oyTDJpaGExOTJ1S0YzWnJ1M0dkLzY5NnJMRnNrL1lZdkw5N1YvUzV2MkJtWVFVWEhmZDNtaTZUajRKS3BVUjgxR2trM2pnSHh5SHVtUDVVbndCZk5zRDUzbmQ5cU1lcHhQWEI0V2dMT05qOXJxVzcwUmZRVkZ1SktRdFdhamszYVJKOTdpOFU1MlpneHVJMWVpY2xQUXJ0TFkwQU1DZ25PZ0x2Z0pGYUlsbDlTTVFpOUhSM2tLKzdPOVgzaHQwZHJXalRFRUtiVzlyUWppTkZRZ0ZTWTZNQWxRcFZwUVVveWtsSDJLUlptTGR5RTBVMHhHQXdNWFhCS3JnTTljYUZRei9pd0RlN3NXWDNON0N5ZFlDVnJRUEVRZ0dxU3ZJeGJIZ0llUjhmZiswMGttNmN3NFNaaXpGMTRhcCsrMU9QUDV4Y1BReSs1eWpPelVCcHdRT3Q1WDkrK3g3NXQxSWhwMFJ3YW41T1RRRTA0WVEzV0RIK283UkhCS0hqcCtQeTBYMG95Y3NpaGRQNlVNaGxlSER2RGp4OFIxQW1xdzBmcVJaa1h6NzZDeHlHdUdIeTNPVUFnTTF2UDVyNDgvN2RHRWpFUW5qNEJHRGhzeStqdENDTDRvS3RVaWxKMTczdWpsWUFRSDFsQ1JsUjJhb2h1SDU2dzNhOS80dDR2akoreGlMTVhMSk83N1lFUGQyZHBQc2ZvUDR0KzdlVkFHQmo3MHlPZ1Y3OTZDZHk0aVdnRm1PVjVHWGkxUS9WVGwrNjNQOTBRVnlUaEZzdGs4V0VXTlNEaEd0bmtCWjNEUTdPYm5qbTVYZGdaV09Qb0RHVElCR0xZRzVwRFVzYk82VEdYWU9GcFRXdFl5YUR3Y0JUYTEvQm9lOC9KS1BqTlJGMGRVQWhsMlBaeGpjb1FuY2p1akVLc293WU1XTEVpQkVqUm93WU1XTEVpSkYvQUpHZ1cyL2tIc0hEQnlsNHFHRjkzeDlpbGlCQmFFU2Y0S0NudXhONy83Mk5zajFSS0l1OWZFTHJZZkNjNWM5VGl0TXFwWklTR1Fhb2k1eWFNenhOdUtZUUNycG9aMzB5bVN3TUh6a1d3MGVPMWZjUktaVG05MFZjalJ3M0JUeFRNNXpldndmeFVhZG83ZEpQL2Y0MTJDekRIbStJaEFMS1RFbEFMUVI0ZVA4ZXhzOTRDaWwzcm1MTnErL2oyTjVQdGVKNnZBTkdvakE3RFdHVCtweHY4ck9TWWVma1FpbmsvaE1RQlpHMjVnYllPamdqTDFNZHRmUFUybGRwdDVlSVJjakxTRUphWEJSYWV1UHNUTGc4NUdVbUlTOVRPNjRQQUY3NzVGZUQ0NW1LY2pNQXFPTUJjOUlTTUg3R1V3TzhvdzhUTGs4cm9wTW9nUFBNekxYVzlUL3ZPdHRiSUJIMVlQYlM5YlNDTERjdlA2elorcjdPLzM4MytnSWxCaEJRTzdWNStJNkFXQ1NFbDE4UUltWXN3dFhqdjhIWjNRc0t1UndNQmdOY0hrL0hIcWxJSldLa3gxK0hUK0FvVkpjVzRKbVgzOEdKWDcvQXlkKyt4S3NmL29TNnFoS1U1R1ZpeFF0dm9yT05qOHRIOTRIRlpwTU9WbktaREJ3VDdTSlJTVjRtTGh6NkNWWTJkbGk3L1VQWTJEbENMcE1oTXlrYWlUZk9JakJzSXA1YTl3b3VIUG9KQjcvN0FET1hyRVA0bExtMGdrdGJCMmZzL3M4Umd6NFB3YW5mdjZaMW4zdHc3dzdGMmFNL3cwZU93OWlwODVBYUd3Vm5OMCtFOW9veWlXSUVpODBCZzhIRWloZmVoSm01cGM0QzJVQUVqSXJBOE5DeEJrVXBKRnc3VGZ2Z1daTzVLemRwQ2JLYTY2dFJXMTZFY2RNV2FCMW5ZRCtCVm56VWFSVG5abURhb21kMHppaCtlRjkzdS8ra1lMSFlXczZFbXRUM0N2SnM3QnoxYmtkSGZ1WmRGT21JWittUExnRkhUM2NuTGgvZEIzTkxhNHlaM05mMlB2UHl1NGc1ZnhnWC8vb1pMWTExY0JucWpkcktFcGh3dWNoT2lZT2x0YTNPOWtyVUk4REozNzZDVkNKR2JYa1IvdlBPd0dJbkZwdUQ5MzQ0cnY2YnlZSjVyME9PU3FtRVNxV0NxYmtsdVl3UUdaVTlmSUEyZnFQV3ZvaUNFZDFuemMrOEM2QXZjdFhGdzVzaUFoNE1Tb1VDRCs3ZGdiT2JGeW5hTm9UWUt5ZVFGbmV0Yno5S2Rmdjc0d2N2VTdaYnRPWmxTcHljSnRzLzNrZitYVjlWaWovM3ZJdTEyejZFaDA4QW1tb3JzZityWFZpNVpSZEZKS2VKU3FuVUVvdkk1VEpLZTA5Y1l4MnRmSnByaUFGelMydnMrT3gzL1I5V2c1anpmZTRFUTRZT3c0WWRIK1BnZjk3SCtZUGZZLzJPajhtMmd4QkNzV25hWVgyd09SeUtlTnpHenBIc3UydktIc0kvWkl4T2NiZWdVKzNBWW1YYjV3UkdIb2ZHR00yRXk0Ti9TRGl5VTJKaHd1V0J6ZTZMWTNYeDhNRlRhMS9CdFZNSE1HTFVlQXdiSG9Mc2xGakk1VEtLWU0vWnpRTk1KaFB6bjltQ2tseTF3SzZwcmdxSHZ1c1RMaG1LbVlVVmVTNG81SEp3dU5yOXBNdFFiMWpiTzVMUmdXTW1xNCtscGFtV2RwOG1YQjZtTGx4Rkt5WUpHRFVldWVtSktDMTRnSUIrTGwxbHZmR3BJMGFOcDkxdlczTURUdTMvR29MT2Rqeno4cnNZTmp3RWdMcklmdnZTVWJCWWJHeCsreXRJeFNKY1Byb1B0UlZGbUxWMFBjWFZSSk90SC8xRXUxd1hxWGV1SXZyOFgxb3hZcHJpR21zN0I0eU1tQXAzYjM4YytPcHQ1S1lsWVBheURUQXp0eVFMdUVvZExwK0VJSVROTVNIUENWM2J5bnVGSnNRMU9KaDkwOUhhcEM2SXV3L3oxK24wMDlYZUFnQVVRZUtqVWxYNkVFcWxFcTZlais1Z1lpakM3azdzKzFoYmVIdzM1aUx1YWppWUVtNTNBREJ0MFdveUZvd3VNdmpoL1h2Z045Umd5b0tWcUM1OWlOZ3JKeUNYeTBqbjJ1NnVkclR4RzVHZEdxY3pjdlJ4T2I3M000cVFnVUR6czlvNk9HUGJ2L2RxYmNOZ01MVEc2a0RmK1VHM1RsTU1vMUtwVUZ0ZWlFVnJYMEZhYkJUdDhiMzU5WDkxOXZIVnBROTF4ak1DYWhIQmhVTS9vckk0RHg2K0k3Qmk4NXNVSWVCQTU3dWNQTis1bE8wVkNvV1dzNUNpMzdXVWs1YUF3TEFKOEFzZW8xT1FsWmtVZzdTNGF4ZzljZVlURVhqM3A2SW9Gd0RnNXVuN3hQZmRIL1c5aVhaODVPbjlleWl2bDZ6ZmpwSGpwcUN6clFXRjJhbW9MaTFBZlZVcFpGSUpiamNjeGVpSk14RVdPUnZEUjQ3VE83SENQeVFjNjNkOGpLcVNmTkxCVXFsVTR2TFJYeUFVZEdIS2dqNW5vYWtMVnNIY3dnclI1dytqdXF3UTgxWnRRazVhQW5nOE0xVDJSa3BxaXJIMU1XdlplbkI1cGdQR1NqYlVsTk1LVjBXQ2Jrb2tMSGtQTkVoQjFxTzBSd1REUThlQ2RZS043TlE0Z3dSWmVSbEpFSFIxa002MW1tU254S0VvT3hWYjN0bERFWlhscGlmZzJza0RldmZMTWVGaTU1ZC9BRkM3dWQ2N2ZRVk1KaE1jRXk0Y2hyaWhzWlo2cjZsVUtIRG1nUHA4SXU0bFlpNGNJZHNIaFZ4T085RXNOVFlLTmVWRmVIcjlkcTFuWFlNaDd1b3BXcmZUL3IvRDY1LytTcnJTTVpsTXBNWkdJZkhHV2J6MTlVSHlYbHp6dXpyMzMrL0lhM1Vnb2s3c1IxRk9HbVJTQ1JnTUpsdzhmSkI0L1J4U1k2TXdldUpNekY2MmdSUThhbzR6eDBUT1FkelZrMmdDTUhIMkV0cDkyOWc3WWR1Lzl0SitSdzdPYm5qbHd4L0lxRVFqQTJQOHBvd1lNV0xFaUJFalJvd1lNV0xFaUpGL0FGTUxTMng4ODNPZDYzTlM0NUNaRkFNV2k0MlZXOTdTc2hFbjZQOFFwQ2duSGM1dW5yQ3hkd0tiWTZMbEJpRHVFU0F0L2pvOC9RTGg3ajJjc3E2L2E0NUVMSVpKdjRnaVhWRVRlM1k5cjdVc01Hd2lHWjFSbUowR2xaTCs0VFlBZVBnRzBnb1QvRVBDTVhicVBOeTdmUVVSMHhkcXpmd09telFMTm5hR3pmTE5TWXRIUnorTCtGc1hEOFBGdzRlYzJjY3pNOGZhYlIrQ3hXYmo4QS8vQXJ2WHpTSTRQQkxIOTMyR2RuNGpiQjJIUU5qVGpjSUhLWU9hU2Yrb0tCVUtzaUFMcUtNNk5MRjNkZ09UeVFTL29RYnUzc01SZCtVa25OMjg0QmNjUnRtdXVxd1FlZWtKeU11NEM0bFlDRHNuRnl4WnIzKzJhRWxlSmdxeWtpa3pPZldoVXFtUWtYQURkbzR1bUxGNExZN3QvUlJsRDdQaE0yTHdUZ1dQZ29PekcxYTkrTFpPMXlHWlZJTG11bXFkNysvcDdxUzhicWdwUjBGV01wWnQzSUdrNkFzQWdORVRaOExDeWhZK2dhTnc2K0lSY0hsbUJnbDlBQ0RsOWhXd1dHejRCWWVodXJRQUpsd2VWci8wRHRyNWpXQ3hXWWc1OXhlOEEwTEpvbkZ3ZUNSdVh6d0svNUJ3bUhCNVVNaGxZTEg3cnZtdWpsYmN1WFFNdWVtSjhBMEt3OUlOcjBHaGtPTnU5QVdreFYyRFNOaUQ4Q2x6TVdYK1NyQlliQ3pmOUFiaXJwN0VqVE4vNHY2OTI1aTZZQ1g4Z3NNTkZ0dnBRaUlTMGo3dzl2UU5KRVZXQUNDUmlIRHp6SDhwMjh4ZXVoN1ZaWVc0ZnZwUHVIcjZ3dEZsYUo5RFZ1OERZTHBJc3NGQzl4c1Y1MmJBek1LS2pNWURnTTI3dmtKcTNEVmtwOFJpdzQ1UEtIR2grVmwza1hEdERLMElNek5KL1VEZUVEZWlObjREZUtiYU05UUhpMFFpVmtkMkdFRC9lSXkvbTJIRFF6Qmwva3J3RzJ2QjVabnFqY2ZwNmU1QTdKV1RsQWYrTFUxMU9MTi9EenBhK1ZpejlUMktBTU9FeThQQ1oxK0UrekIvT0x0N29ybXVHbGwzWTZCU0tzRXpOY2ZNcDUrai9UOFNzUkFuZi84S2JjM3FtZXRiZG44RGt3SEVsSGtaU1VpNmVZRjhiV2xqUnhheU9scWJrWjBhaC9FekZzRS9KQndBeUZueHlUR1hhSzhyb3RCR1VGdGVoRHRYVHFDNjlDRlVLdlc2Z0ZFUm1MbDQ3V1BGNFJibHBFSFExWUVwODFjT3ZERkFPbExKWlRLWVcxcGp3VE12a3NjWGYrMDBscXpmVG9wUGp1LzdUR2U4YTM4SXB5d1RMbGZuTmdxRm5ES1drWWhGV2tLWGhHdG5hQXZZeC9kOXByWE0zTkthTE9oVmx6NmtPSFQweDk3WmpkYnR6c2JlQ2ZOWGI4R1pBM3RRa3BkRi9yNUVUSjZadVNVNjJ2aW9LczdYdVc4NkFrWkZVSnhBcWtyeTBkN1NoSVhQdmdTNVRJck1wQmdNR3g1Q09hYm0raXJ3VE0wcDdRVlIxTlg4M3BycjFYMWJkMmM3cEJJeHZueGpMYm51dFU5K1JlajRhWWcrZHhDdVhyNElIVDhOSW1FM01wTml0QXJjeXphK0FXczdCMUtRQlpVS1Vva1lpOWU5Q2tzRDIrTEM3RlFVYW9paXBWSXg1VGUxZFJpQ2Q3OC9CaGFiRFFhRGllYjZhclMzTkpFdWk1RnpsdEsyMlRPZlhnZG5OMDg4dUJlcnRjNW5SQ2pZSEJNVVBralJFbVNWNUdmQnlzWmVTNXdvazBxUWZPc1NrbU11d2NyR0hzL3YvQXkyRHM3SVNVdEF5cDByYUtxdGhIOUlPR1l2V3c4V2k0MklHWXRnYmVlSXkwZjNvU2czQXhObkxjR29DVE5vM1YwR0F5RUM1aHJnVUdybjZBTDNZZjRvTDh3QnY2RUducjZCWlA4cjBvaHgxRVRZMHdVVExnOG1YQjVadE5hOXJkcGxneEEwREdiZmRCRGlCamN2M1FJUWlVUU1nTjV0VVI5MGJtaEVWSmluMzZPSldRY0R6OHdDS3pidnBDdzc5OS92RVRKdUN2dzFvak50N1BzY01qV1BWNkdRVS9xSjF1WjZYRDJ4SC9aT3JvaWNzeFRNK1N1UWVpY0tveWJPNkl1VHJxbFFqeUhNTENqdVdNQ1RHeFBNWGJrSlVnM1hsNFRyWjhGaXNURnBUbDlzTEozQThrbkFZREN3OVBuWDRla1hwRk9RMVZ4ZkRhYU9jWGRIYTdQT2ZkZFdGT1BNZ1Qya09HZnl2QlZhL2JTcEFlYzdvSDE5aUlVQ3JXdUF1SmJNZTdlZE5PZHBCSVNPUTV1Tzc3NnlPQTgzVHY4QkwvOWdMRmk5aFhZYmZaR1ZtaWlWU3FoVVNxM25CQ1Y1NnJiUTltK01GeVR3OEFtZ1hCOHRqWFdJaXpxRm1Vdld3ZGFoNzk3ZHBWY2NWbG1jaStoemgyQnQ1d2cyaHdOSGw2Rll0LzBqY0htbUtNcEp3NDB6ZitMR21UOEgvTCtUNTZudnpjVWlJUzRmMll1aW5IUk1tYjlTcS8wUG56SVBycDYrYUcxdUFKZHJpdXlVT0NnVmNyRFpIRVJPM1lhMUFBQWdBRWxFUVZSTVh3aDdKMWVEUHFlWFh4Q3FTZ3RRVlRMQWVJREIwQkxacTFSS2RIVzBraUpnb0UvSXh4eWswT1ZSMmlQeXZhYm04QjRSaXRLQysxcjN3blNreGw2RHRaMGo2WWhGVUpLWGhhZ1R2eU4wL0RTVUZhZ25KclR4RzNwamtwV1FTU1Y0NXBWM0FhajdYN0d3aHhTK2xlUm1JaWN0dnU5LzNJbUNYQ1pEOE5ncDZPbHFSMytVU2lWTXVEeHlFaEhodHJ2aGpVOUlBWHhxYkJUdVJsL1FlbTlGVVE2YTY2c2ZTNHdGQUdNaVo4TTdvTyszZS9nZ0ZVVTVhWGk2My9PVi9zL3h4S0llTURUY3RSVUtCZGwybTF2WllQVEVtZkFOcEQ3SEliaDhkQi9sOWVpSk0rRG9PaFFzSmd2dXcvemg0T3lHR1l1ZmhadVhMeHBxeWlIcTZhYnRXeWZQV3c1SGw2R1FTY1VJNm8zcTNiTnJnOVo5aWlhRVlQdUg5MS9VdVEyZ2pqdWttMGo1ZngyaklNdUlFU05HakJneFlzU0lFU05HakJqNUIyQ3gyRHB0OEpWS0phNGMrd1ZXdGc0UUNycnc4RUVLRnEvYmF0QityNTg2QUN0YkIyeDY2d3R3ZWFaYUVXSnQvQWFreFYrSDk0aFFUSmk1V09kK3BCSXhWQ3FsMXNQbG1Vdld3ZDY1cjBqYzBjcEg5TGxEbURCckNZWjZVeitQWnVIdS9NRWZBSldLSWlZQjFBSWVtVlNDdGRzKzFEbHpmdlRFbVVpTHU0Yks0bndFaGsyZ3JQTUxIbU53WkdGOWRSbEZrRlZiWG9TU3ZDeXNmbWszcEwzRklLRHY0YnF3cDVzVWdBMGJIZ0luTjAvY3VYSWN5emZ0Uk5LTmMrQ1ljQTJPZ25vY1dwdnI4YjJlQjE5c0RnY09ROXhSWFZhSXJvNVdkSFcwYXRueVgvenJKK1NtSjRMSlpDSXdiQ0xxcThwZ2ErK0VrZVAwUjJGMGQ3U3FCVmtHa3BNV2orYjZhc3hidVprc0t0KzZjQmhlZmw5cHpSei91L0QwQzlLNXJybStHb2QvL0xmTzlTcVZrbEwwdm5INlQ5ZzZEa0ZBYUFRcHlBSkFpdDNFUFFLWVd0Q0xKZnNqRkhUaGJzeEZUSjYzSEN4VzMzZkJNeldEaTRjM2ttNmVCNyt4bGhKUE9mMnBaL0hMSjY4ajVmWVZURm13RWpLcEJKemVXZm41bVhkeDlmaHZVQ3FWbUxad05heHM3WEg1NkM4b3ljOEVtODFCNlBocG1EaHJDYXhzSGRCVVc0bExVYWZnSFJDSzZVODlDNThSbzNEMStHODR2WDhQTEt4c3NHempHNVRJQlVNeHQ3U0dtNWNmeEtJZVdrR1dyZU1RU3JGZktPalNFbVN4MkJ3c1diY1ZmM3l6Ry9IWHptREY1cDJrQThIZmRjNFFENXNUYjV3RGc4R2dPRFRaT2JsZzdOUjV5RXk4aWZLaUhFeWFyUzVBS2hSeTVLVEd3ejhrSEI0K0FaVDlTU1ZpNUtVbndOTXZ5Q0FucWRibWVscVhpTUZTVzE2RS9WL3RldVQzcDl5NUFwbEVmK1FzQUdTbnh1dU56alczc3FhNEJ4SUZvWmp6aDVFYUc0V24xcjZpTjRxS1oycU9GWnZmcEFqdkZESVplZ1NkbUxab05RQUdHVW1paWFXTkhZU0NibGhZMjJMRlptcUVVVWRyTXlXU1J5d1U0TVN2WDZLK3FoVEI0WkhJeTBoQ2EzTTlSWEJIUjArWDdzSVVVZmd0eWNzQ2k4MkJ6NGhROE13c01ISDJFb3lKbkVNYkNTVG82a0JxN0ZWWVdxc0xVQXFGSFB5R0dveWRNaGUrUVdFNC9zdm44UEFaOFZoaUxFQXRFRFRoOGhBOE5uTEFiV1VTQ2FXdk4rR1prdjJ4VEtydUc3MzhnelIrUThNald1dXFTc0ZnTVBRV05vLysvQWw4QTBlVGJpQlNzVWdyRW0va3VDbGFyZzBYLy9vWkhyNkJDSnRFalozVWJEZVNicDVEZVdFdXJiT2dWQ0pHNU54bHRJSXNBQWdJSFFjemMwdVVGVHdnQlZsZEhXMHdOYmNBbTJPQ3B0b0tYRDY2ajR4ajFBY1JTZWZwRjBncGpLWEgzNENqeTFBTUd4NENtVlNDaE90bndXK293YUkxYWtjeXBWS0p5dUk4clVJeTBWNXpOSVJ1OTVOdkl5UGhCamEvL1JWY2V3dmNEVFhsdUhQcEdHVTdBaGNQSDdRMUgwWjNSeHZGQ2NUYWpsNDg2ZWJsYjdCVEhyK2hobnE4SWhFWjIzcHM3MmZnTjFMWGkzb0VVQ29WK09HRGw5Q2Y4TWx6eWFnN2ZZNmtIQk11dkFOR29pUXZreUx5RTR1RXFDa3Z3dGdwOHlpdWtQekdXcHo0NVhOMHRyVWdkUHgwK0FhT1FscmNOUlJrM1lORUxJUi9TRGdXclhrWnJoNCtFSFIxSVByY0lRZ0YzVml5Zmh0ZTlQREd0WlA3RVgzdUVHS3ZuTUQ4Vlp0MVRwelFCNVBKaEc5UUdPbitabWhrSDNHOUVnVmQ0dnBxYmFyVDJsWW82SUtvUjBDZVExeWVLU3l0YmRIWnhvZFVJdFlhNXhPT1ZnNHU3b1BlTngwUDc2ZUF4V0xySFp0SmVnVnBobjcrN3M1MlJKODdDQy8vRUl5SjdPdDd4S0llUExnWEN4Y1A3eWZTeHc0RW04UEJpTkVUK2kzOUFVNnVIalRMMVZRVTVhSTAvejZVU25VQm5uQUtyQ3pPdy9tRFAwQ3BrR1A1cGpmSWRveVlXTU16TlllVHF3ZHVYem9LaFZ3T2Q1cnYvSEhIQkFUOUoxRmtKRWFEWTJLaTh6TTlhZlNkS3dCdzlLZFA5S3lsbjBCU1hmb1F4My81SEtabUZsaS80Mk1NOVE2ZzNZNDQzMXRvem5kQWZYMHdHRXpZTzd1UzJ6ZFVsNk9scVU1TGVFNWNNNDY5MTlLb0NUTjYxMmdMc2pyYStEajM1M2V3c1hmR3loZmUxQmxYZCs3UDcyRnFia0dKdWV4UGZYVVpyaDcvRGNzMjdvQ0RjMStiWFZHVWk2YTZTcTNKV244WFJHUWdBVEdPOUJvZVRIdnY3aDBRaXBmZSt3K2NYRDF3K01kLzl6b1FxL3RMWnpjdnJmam0xTGdvaUlVOVdzODZodlJPTUdNd2dEWitJMFpHVE1WUW4rRzA0MGhBZlMvVDN0cE1UaUlqYUtxdDFCdnhyc25KWDlWUjF2MmZjeEFRSXVyK0RzVE45VFdRaUVXVXlEY3lObk9RZ3F4SGFZODBDUXliaU5MOExOU1VGK25kcnJhOENFMTFsWmk3Y3BQVzJDZmgybWtvRkhKazNiMEZucGtGSEp4ZFllZmtDa3R5b2hTRGJQTlNZNk9RY08wTWR1MVJSeWozZDVVZEdURVYxbmFPYUdtcXBSVmtTY1ZDblVMZ2dXaXVyOUVaaVpvY2N3bjNidEhIRGUvNC9IZFNqQW1vSFZVMWY3dVd4anFVNUdVTytIMkxoVDJVNXcxZDdTMWsyejF0NFdxOUUvNzZDN0xNTEt6SXVFRitZeTM0aldxSDBjYmFTdHk3ZFFrOFUzTlkwOFRMQXVweGsyWXM2cmhwQzBsblhEb3FpbkpSVjFtQ01aUG42blZ3RytwRDM3NytYOGNveURKaXhJZ1JJMGFNR0RGaXhJZ1JJMGIrbDVFV3E0NlNtNzlxTTRROTNZaVBPbzJBMEFpeUlLaUx4cG9LZEhlMlk4emt1WTk5RE8yOUQ4WHMrczJnOWZBZFFSR1NLWlZLeEVlZGhrSXUwNW9sMlorWlQ2OUR4UFNGbEdWdC9BWmFlMzFOaUFkV2RMT1ZhOHVMeUZuakEwRkVvaEE0dVhsaXhPZ0o4QThKUjE0R05hcFBMT3hCWjFzTHJEU0tsTE9YcnNlUm56NkdtY1dmeUV5OFNYRU1vVVBVSXdDREFhM0M4bUN4c1hmQ2t1ZjZvaWZsY2ltTzdhVzZnbmo0QmlJbk5RNHlxUlJqSW1kckZUUEdUVjhJVTNOTFJNeFlCQnM3Unh6NjdrT0lSVUs5SWdzQTZHempHM3ljSGEzTmlENTdFUFpPcmdpYk5CTU1CZ1BUbjNvV3AzNy9HdEhuL3NMODFTOFl2SysvaTZIZUFYaCtKNzNMR3dERVh6dU56TVJvOHJXcHVRVW16Vm1xc3pEU1VGTStZR1JsVFhraFN2S3lNSEgyRWd4eDk4SzRhUXUwNHVqS0htWWo5c29KY0hsbU9ITmdEK1F5R2VSeUdlUXlLWlJLSmU3ZHZveXd5Tm1ReTJTa3U0S0hieUNDeGt4QzVMemxNT0h5OE9zbnI4UGUyUTF6bHorUDRMSHF1TStxa256Y1BIc1FoZGxwY0hMMUlBdnRIcjRqOFBMNzN5RW5MUjc4eGxxMDhSdHc5Zmh2Qm4ySG12aU1DTVdhclI5QUtPaWlGWjhZaXJPN0Y1NTk5VDE0K0tobmpoTWlrUDZ4WlU4S3FWaTkvNWZmL3c3bWx0WVFkTFpUUkk4T3ptNFlHVEVWZDZNdllQaklzWEJ3ZGtQYzFaUG83bXpITXkrL283Vy8vTXk3RUl1RUNKczB5NkQvMzg1dmhHOFEvY3huUTJHeVdQRHdIWUY1S3pZWnRIMWpiUVd1SFB1TjRxeVFIbmVkZEhDZ2czQkJ5czlNSXFQNDZIQndkcU1Jc2xRcUlPYmNJYVRGWHdlTHpjSE5zd2QxdmhjQUtZamR2T3RMVWtqaTdPNkY3Ui92UTlMTjh6aTI5MU95clZVcUZaRExaT1JyUXRTcktZcVJTc1NZc1hnTktmQnA0emZnNUs5Zm9hdWpGU3UzN0lKS3BVUmVSaEp1WFR3S0prMXNweVppRGZlMC90U1VGNEhKWktLeHBoemxoZGw0NVlQdllXWnVDUStmUUJ6Yit4azI3L3FDMHY1TEpXSWMzL2M1SW1Zc3BGeUxiM3krSDB3V3krQytiQ0RhK0Eyb0tNcEYyS1JadE5GdW1zaGw2aWpBeDNWcm82TzdvdzFwc2Rjd2JQaEl2Y0szamxZK3haR2hyYVVKUVdPb2hUS0hJZTVhWXd3UDMwQjBkN1FOT1Bid0R4bURWUysrcmJXY1R2elRIM05MYThyWW80M2ZxQ1V1Mjd6clM1MmlMb0tjdEFSY092d3paVmxIYXpNS3M5Tkl4eldPQ1Jlako4eEFlc0lOekZ5eURxYm1GcWl0S0laWUpJVFBpRkdVOTBwN2haUnNkbDhiV1Z0ZWhDRkR2U2w5a3JUMy9EVXgwUjZydUh2NXdjemNFcGwzWXpCdDRXcWR4KzdrNW9sM3Z6K0dHZ1BGSGlaY0xuWisrU2RGc043UjJnVC9FTFZEUjQrZ0V4YVdOZ2pSRUlSbnA4WkIyTjJwTlZFZzd1ckpRWW1GL1lMSG9EZzNBNVhGK2FTb3BEUS9DMHFGQWdHaFZFR2Z2Wk1yL0lMREVSdytDVU85QTNENHgzK2p1N01OWTZmTng2angwMkZqNzRUVzVucmNQSHNRRCs3ZEFadGpnc2c1UzZGVUttQmo1NGcxcjc2UHl1STgzRSsralNGRGgySC9sNE1Yd2hCeHFFSkJGN2ltWmdhNVZjcGxVbExvU0Fqa3ZIckhmQ1g1V1ZxdUZFUVV1RTlnM3puazZSZUV2SXdrVkJUbFVLNGZsVXFGc29MNzRKaHdTU2VYd2U1Yms3cktFdFNVRjJMRTZBbDZ4VmFpM242b2Y2eDRmMVFxSlRJVG94Rjc1UVRFSXFGV1B4cC85UlFrWWlHNjJsdlIxdHp3Mk1MV3Z3T0ZYSWI3eWJjQnFPRGhPd0pqcDh4RFQzY256aHo0Rmt3bUUydTJ2cTlUQkxMdzJaZHc5bzl2d1dBd0tQRnJ3Sk1aRS96L2hmZCtPSzV6WEY1VmtxODE4VUlxRWVQOHdlL0JOVFhEOHpzLzB5azZCZFFUQ1N4dDdGQmZWWXFlN2s1SzM5alIycXgycGZNTEpNY2d4TFZVbW44ZjNnRlVJVnNKZVgzUXgvTVNxRlFxWEQ2OEZ6S1pGQnRlMnEzM3ZyR3JvNVYwNHV5UFdDUkUvTldUU0UrNG9lNXpOYlJwQ3JrTXR5OGVCUURVVjViUWlqSC9hU3h0N0hUR0JOcllPMm5kWnhUbHBLR0x3ZFFaWThqbG1XSGptNStocHJ3SXgvWitCbzRKbHhUbFNpVmlzRGtjY213cmxZakJZckZKUVpWTUtvVjNRQWpXYkRVOHJuZjY0alVZTjNVKzdicTArT3VJdlh4Y2EzbGRaVEVBVUZ6TDViTGUvdjB4M1pzR1MwRG9PQXoxL2htMkRzNG8xaE01N3U0OUhNKzk5aTlhSWU2c1pldWhWQ2pnNkRLVUlseWlvNmVyQTJhV1ZqclhFNy81N1V0SGFkZUxlZ1NRU2FXNGZscnRtaWJwRlRiZnUzVUpaaGJxNjdhNVR0c3hzTG0rR3AxdGZKM25qWGZBU1BqcGVPYjJwSzZaOXBZbVNrU3ZsWTA5bHZkT1p0R01wemFFbXZKQzJpaElJcDZZaUVHblcyL2o0SXpoSThlU3k2WXVYRVc3YmQ5N1pLaXJMTUhrZWNzZjJ4bjAveUpHUVpZUkkwYU1HREZpeElnUkkwYU1HREh5djRqUy9DemN2blFVTGtPOUVSWTVCMHFGQWdXWnlUajd4Myt3NG9VMzlZcXlTdkxVOFRJRENiY01nWmhkNStneVZPYzJqVFVWc0xaelJNQ29DRHg4a0lKWlQ2OGpaM1EzMVZhcUM4S1JzeC83NFZWbGNSNEFldGVHV3hlT2tGRkxBNkZVS0dDdDhaRExoTXZEc3VkZnA5MjJxalFmS3BXU0ltenk4Zy9HcUFremtKRndBNzVCWVFnWk8xbm4vNUpLeFBqdTNjM3dDUnlGWjE1KzE2RGpvOFBXd1JrZXZvSHc4QjNSOXptVVNqejc2bnR3R2VwTkx2TVpFWXFNaEJ1d3NuWEF6S2ZYa2N1VFl5N0IzTW9hb1JIVHRHWWoxMWVWNGNTdlgrajkvOFNNM29FUWRMYmo2TjVQSVpOS3NmaTVyZVI1NEI4U2p1RHdTR1FrM29TcHVRV21MWHJHb1AwWkN1RjB4RERRc1VVaUZ1cWNJUTFBSzlKeS9xb3RPZ3Mzd3A1dU5OZFhZL1FBSXB4MmZoUHVSbDlBK09RNVdMUDFBOXJyd2MzTER4NitJMkJyN3d3elMydVltbHZBdERlT2hzRmc0c0toSDFCZW1BT1pWRXdLR3l5dGJVa1hGUUI0N2ROZndUSGhvcTI1QVJrSk41Q1huZ2grWXkxY1BMeXg5UG5YRVRSbUlsUktGVkpqbzlCY1g0MEZxMThnWit1TGhUMDYzUUwwUWNTUTlRaTZ0T0pFQjR0bUlVc21KWW9SZjQ4Z1M5QWJZY1l6MVMxV21iTnNBeXFMODNEaWx5OFFGamtieVRHWHNPUzViYlJ0WW1aU05Nd3NyRENpbjRNUEhUM2RuUkNMaEk5ZEtKNjNZaFBaTGdnRlhTZ3Z6RUZ3ZUo4YlVrSFdQWmlhVzVBeEtHcTNFd2E4Tlp3dnRuL3lpOTcvUVloSTFyejYvb0NPRlFSZDdTMjRmUFFYMUZXV3dEY29ETTExVlZpNDVpVnlScndtN1MxTnVINzZEMVFVNVdMRzRqV2tHSXVBRUJOWjJ0aGh4MmUvQTFBWDRFN3YzNE1kbis4SGwyZEtScFE4OTlxL1NMSHdubDBiS1B1UlNTUmdzZGw0ZnVlbkdPSStERVU1YVFDQUxlOThBOTRBZ3FXc3V6R0lQbitZZGwxcGZoWmNQSHd3ZDhWRy9QZmI5NUJ5NXlvaTV5NkRvNHM3T3R2NFNMaHhEbk9XOVIxTFRtb2NtdW9xS1FWd0JvTUpobTZ0MnlNeG1QaE1vaGpvN09iNVJJK2hvYVljWi8vNEQrUnlHV1pwOUVtRVUxTmJjd01RT0JyMTFXWG83bWdsLzcrZ3N4MWlvUUJPZXNZZWdzNTJpSVFDQklWTnhLVWplOUZjWDAwS29oUUtPV0t2bkVUNFpIcUhzc0hRMGNaSEc3OFJmaUY5VVQrTk5lVUlmRUl1TVRFWERzUGExcDdpWWhZK1pTNVM3bHhCVnZJdFRKcjlORElUYjRMQllHQjR2N1pGMWl0aUpOcGdtVlNDeHJwS1JFeWppdDRsWWlGWWJBNXRZWmZGNWlCazNCUmtKTnpBK0JtTGRBcG1HQXdHMkJ3VHVBd2RoclZiMzZlc3F5ak9RK0wxczFpMy9hTStNUkdEQVNhVFNiN3VhT05ESWhaUlJHc09ROXdvQXYzcU1yVTR2TDlvUC9IR1dkcGowb1Z2cnpDb09DZWRGR1FWNWFUQnd0b1dRMzJvTWQxTUpoUHpWL1U1cmp6N3lydmdtSEFoRkhTaEtDY2RlUmxKcUN6T2c1V05QU0xuTFVmNDVMbmc4a3hSbXArRnpLUVlMRmk5QlY3K3dmRHlENFpDSWNjckgvd3dxR01GQUFaVFBYYnA2ZTdVNmtNbFlpSHFLa3NwN3JFeXFRVFhULzJCN280MkJJeUtJTjlqNStRQ1Q3OGdWSlhrNDhHOU8yVGZMdW9SSU9IR1diQTVKZ2liMkRkV0NaczBDM2taU1lpN2VncWVmc0ZrWDVnV2R3M3RMVTJJbUw2UUhHc01kdDhFU3FVUzBlZlV6aWNUWnkvUit6MklldFNpUnpxblRVSlZVbDlkaG1zbjk2T2h1bHdkVC8zU2JrcjgxOFA3OTVBV2Z4MnVIajVvNVRmZzZONVBzSDdISjdEUjRRenlUK0ViRklhM3YvMUw3U3lxY2MydDNmWUJMRzNzTlp4azFQY3Rtc0lqRXk0UGMxZHNwSFZmZVJKamduOEtsVkpwOERnZVVMYzdEQjMzZnMyOXpwNmFGRDVJUlhkbk82WXVXS1ZYakFXbzI3dlJFMmNpNGRvWjNMNTRGRSt0ZTdYWFNWV3B2dWNFdFowS0RKdUFXeGVQSU92dUxZeWFNSU5zNStxcnk1Q1huZ2huTnkrdG1McitGR1FsbzZxMEFIT1dQeitnQzJGM1p6dWxMVlgxWGg5NUdVbUl1WEFZZ3M1MitBYUZZZjZxelpRK01PYkNZVFRVbE1NN1lDVEtDM053NXNDM2VPYmwzZjlqN3NYL0ZKcWk5QmZmM1FNN1J4ZUlSVDNZcyt0NUxOKzBrM3htOHQyN0x5Qmkra0pTeUg5Ni96ZWtvSVdPOXBZbTNEeDdFRFhsaFhqaDdhL1Z5L2lOT21NTDIvdTVQeEVVWk4yRG1ZVVZSZWhOT0dUOVQvODIrcUpuKytQbEgweTdmS0J6WFpPcTBnS1ljSG0wMGJPRzBOeFEvVWlUQ1FydTN3TUE1S1luSW5MT1VxM3ZlY2pRWVRxRmRVK0sxdVo2dERVM2tPY0xpOTNubkU4NFlCdEt5TmdwRkpjcmd2MWZ2Z1dlbVFYV3YwN3ZESDdxOTY4aDZOSWQ2VzNreVdNVVpCa3hZc1NJRVNOR2pCZ3hZc1NJRVNQL1M3aWZmQnZYVC8wQmN5c2JyTmp5RmxuUVdyUDFmZnoxL1VjNDg4ZTNtTDdvV1l5ZnNZaDJabkJKZmhhczdSeWZTR0cxb2lnWFBGTXoycGlocHRwS0pGdy9nOExzTkR6NzZudUltTDRRT2FseHVKOThHK0ZUNWdGUVA0aU91WEFZb3laTWY2VC8vOXZuTzhGa01zRmdNdEZjWHcwYmV5ZXlpS0RKODI5K1puQms0ZlhUZjZLMFY3UkdvR3VHZFhyOERkallPVkxFRjlrcGNjakxTSVNWclFQS0N1NGo0ZG9aVEo2L2dyWW9VRjlWQ3FWU09hQnp4MENFVFpwTmNaNFJkSFdnamQrSW5xNE9wTnk1Z29EUUNOZzd1K0xlclVzQTFJNW1tZytmQzdOVFljTGxJVFJDZXhhb0lUTi83MFpmd0IyYUdiMmFOTlpXNE16K1BlaG80MlB4dXExYVVad0xuMzBKTFUxMVNMeHhEbTM4Uml4WXZVVkgwYzB3YWl1S29WUXF3V0t4VU5RN2c5ZkN5ckFIc3Z5R0dwdzVzRWZuZXJsY1JuRm8wRmU0eVUxTEFJUEJJQXZBdWhBS3VzQmdNR0JoWmF2emZPT1ptbUhERHQwUkxLOTk4aXZNTGEzeDRONGRjSG5VaCtVcWxRb1A3OTlEVlVrQnFrcnl3VytzQlpkbmh1R2hZN0Z3elVzWTZoMEFwVktKb3V4MDNMbDhIRzM4Um95Sm5BMlpURVkraE9hWm1UL3liOUxUM1FtbFFrSEdKVHdKaVBpaXYydjJQcisrQmxZMjlucUxIVHd6QzZ4K2NUZisyUE1PN2x3NmhzQ3dDUmdaTVZWcnU0YWFjalJVbDJQQ3JDVUdGVTlhbTlYT0JvOFRwMVNZbllZekIvWmc4YnBYRVRwK092SXprM0hqekord2RYQW1aNnluM0xrQ0ZvdEZ0cHVWeGZtNGZIUWZHbXNyTUhmRnhrZiszN3BReUdYSVNJeEcvTFhUc0xDMHdhWmRYOEp4aUR2UzQyL2c3Qi8vZ1UvZ0tJeWZzUWhEdlFQUTN0S0V0TmdvWkNYZmhyT2JKemEvOVNVbDh1Tko0K3p1aFJmZi9WYXJyZjdQYnNPY1JPaCsxK2I2YXRSVmxtRDZVOC9DemNzUEFhSGprQnh6Q1dHVFpzSEczZ2xoa2JPUUVYOERZeWZQaGEzakVDaVZTcVRjdVFwWER4KzlZdDdIUlNHWElTY2xEcTZldmpxL1V6TUxLeXhadngyMjlzNjRjL2s0YkIySDZCVmZBMnJSSmxRcWRMVHl0ZUtNNVRJWitQWFZrTXRsVUttVVNJdTdqdWh6aDhBMU5jT2FWOStqdUwzWTJEdkQyYzBMTjg4ZVJQUzV2NkJTS1dGbFl3Ly9FUFVNL2ZLaVhBQ0FLNDN6Z3FDekhjbTNMeU16TVJyanBzM0gxQVdyRUh2MUpCS3VueVZqTWp2YitMaDM2eEtHZXZzL2tpRHI2dkhmVUZOV0NCT2VLUm5kTm5LYytycHZycStHb0tzRHczVEVLdytHcEp2blVmZ2dGVzVlZnJoKzZnOElCVjNvNmU1RWQ2YzZsaWN6OFNaOEFrS1JuM2tYL2lGanRVUWwwbDRYUWFLL3I2MG9obEtoZ0tjZnRSZ3FGdmJBVkVmYkxwZkpFRFpwTnJMdTNzTGxJL3RvWGNRMDRabFphQWt6aWVQMTlBM1UyYitWUDh3R2c4RjRKTkV2WUxqZ0dsQkhaQzFlOXlvWmx5T1ZpRkdhZng4angwM1Y2d1JVVlZxQXNvSUhxQzU5aU5xS1lqQVk2cWpxNVp0MklpQjBISmdzRnVxclNoRjM5U1RLSG1iRE95Q1VGQTRENmhoeVErTWM2UkIwdG12MW9US0pCTWYyZmdvSFp6ZTRldnBBS2hHanRySUVnczUyT0F4eHc4Sm5xRkhXODFadSt2L1l1Kyt3cHM2M0QrRGZCRUxDSHJKRlJNR3Q0TWE5WjF0bnE2MjFWYnYzM3YxMXZkMnRIWGJaYW0xclc3WHVqWHVBaUxKa0NDaDd5TjRiQWxudkg1RWpNUWxEWTdYdDkzTmRYcEl6bnZQa0pEbm5KTTk5N2h2cnYzb2IremIraUF1eFoyRmo1NENNaS9Hb3E2N0VIZmMrcnBONXBudXZBUWdZTlJueDRTZXg1cU1YMGFPdlAycXJ5cEdaZkI0dUh0MHdZZmFpYTI2N3hjbDltNUNYbFFyL3dJbnRYcWUzWlB3eE5MaGVWcHdQbFZLQlgxZStBYkhZREJObUw4SzRtYnFENk9jalQySGZoaDlnNitDRXV4OS9IYVdGdWRqMHc0ZlkrTjBIV1BIaUJ6Y2tBNkF4TnZZTzdaYkMxV2cwV1AvVjIramVhd0JtTDM0SXhYbloyUHZuRDdpN1ZRYk9sUE5ST0xoMUhSNS84MHNoWTFKazhBRWtuUXVEaDdldnp2SHRSbDhUV0ZyYnd0eUV3U0ZseGZtb3I2bUN1Y1FDbFdYRktDdk9oM2NuQWptMnIvdkM2RHhENWJhS0xtZkpTVTJJUmxGZWxzSDF2SDM3Q2FYOFJrK2RpNVQ0U01SSEJLTzRJQWNlM1hxaUlDY2R4Zms1R0RSaWdzNTNPNW1sTldiZDlTRDIvUGs5ZnZ2eWYrZzlhRGpVYWpWU0U2SmhabTZPZWZjL1pUUjRyRVZDVkNnc3JXMHc0dkozYUdQa2pmV29yU3BIM3dEdDloWE5UYWd1TDBWbGFURXlMc2JEMnRZZUMxWThweE9JcDlHb2NXanJyNGdPUFF6ZmZnRlk4dVNiQ0QyNEF5RUh0bUxIcjZ0dzE4TXZkU2d6bnltWW1adkQydGIrYjl1ZUtTa1ZDcVJmaUVWcVFqVEtpdk9oYUc1QzRhVU0rQTI0Y3JOQmZFUXdMc2FGRzF5L0pSTnNhNlZGZWNoS1NkRExETmxzNEthVWx1UHpsZjRZRHhacnJTUEhveHVodnJZYVJYblpLTXJMUXVHbFRIVDM2Njl6M1poeE1SNTVXYW1RV1ZyaHA0OWZ3bTEzUHdLSnhNTG9kOGxMR2NuNC9yMm5oZjJvVnF1Um41Mk9FUk5tQ2RrQ3k0cnlrUkFWaXRIVDVnbm5uSWlUUVFnN3NrdG9wN0crRGxFaGgrRHE2WTNLc21JYzJ2WnJtK1UvTzh0Q1p0bnVEVW9OZFRYYURJNHVIdGkxL2h1OTBvbGRmWHExMmFkZDY3OXB0eC9oeC9laE9EOEg4NVk5MDJZL3J2ZG1LdW9jQm1RUkVSRVJFUkVSM1dSVjVTVTRzbU05VXM1SHdkbTlLKzU1L0EyZHdUYzdSMmZjOTh3NzJMem1VeHpmc3dFSlVhY3dmZUZ5OU9nelNQaVJ0NnE4QlBuWmFVSkFsRkxSREtWU29iZXRsbEpkeXVabXlDK25kbTlOTERhRFdHeUdsUE9SNk9NL1VoaGdrMTh1MlhOZ3k4OG96c3VHcTZjM0p0NjJHRDM2RElLWm1UbEdUcm9OeDNadlFGZWYzdkR3N29tU2drdXdjM1RXS2J0UW5KOGpaQ1pwVVZkdCtNNDgzMzZEa1p1WkxOeXBQSGI2QXBpWi9UMC9ZMlJjakVkV1NvSlFZcStzT0I5SGQvNkI5S1FZakp4MEc2WXZXSWFRQTFzUmNtQXJzdE9TTUdQaGNyMkI3OXdNYmQrdk5WdFpjNU1jc1dlT283cWlGRlhsSmFncUwwRmxXVEdhbStRUWlVU3dkM1NHZzdNYlhEeThzWC9UVDZpcExNUFlHUXNRZG1RWEVxTlBDei9HbDVjVVl2ajQ5ck9rWEF1MVNvV0lrL3NSSExRVmFwWHk4a0NRZnVDWGhWU0crNTk1QjV0V2Y0eWtjMkhJU1V2Q2hObUxNSGowNUd1NisvZk0wZDFDSUJZQXVMaDd0VnNPcElWWGp6NmRLbGxvaktLNUNXZU83a2EvSWFNTUJ0YUlSR0lvbGRvZnk2c3FTbURyME1Yb1lIVkhXTnZhUTlIY2hOTENYTDNBUkpGSWhMaXpKMUJWWG9ydXZRWmcwcHdsOE9zL0JPWVNDZXBycTNINjhFN0VoQjFGZFVVWmZIb1B4SjBQdm1DMEhNNjFhUGxNdXhnbzJYVStJaGdYWXM1MHVzM2N6QlNJUk9KMnkxMWNDN1ZhamN6a2VMM0F3YXZscENWcHkyQm9OSEJ4OThLRm1MT1FOM3lJOGJQdTFNbFkxL0orR2RhSmNvVUEwTVZOUDlpMUk1cWI1RGl5WXowY25Gd3dZTmhZQUVDL3dZRTR2UDFYbkFzOUlneStEaDA3RGZzMi9paGtEL0x0RndEZi9vTVJGWElRQTRhTzBTbVBZZ3I1MmVrSUNkcUNFUk5uWSt5TUJjTEF5NGlKczlBbllBUU9iZjBGNjc5NkcwNnVIcWdzTFlLVmpSM21MSDBDQTRhTmJYZXcwaFFNYmVPQkZ6L1VLUmxpeUlYWXN6aHpkSS9lOUpDZ0xSQ2JtUXZaWWliTVhvU0crbHJJRytwaFpXT0hNZFBtSVRINk5BcHpzK0RvNG82RXlGT29MQ3ZHM0JlZU52cDhXMHBFZGtSTGVVT3pxMHBKWG9nTlIwTjlyVTZteEt0WlNHWHdIemtCUmJsWmlEdDdITE1XdDE5T051TmlQQTVzWGdzQXNMRnpFRDREelUxeWJQdDVKZkt5VWlFMk0wUFFYMnN4YnRhZHFLa3F4OWpwOC9VR2U4UmlNUjU0NlVQa1phV2l1YWtSNWhJcHZIcjBGa3FmWElnSmc3MlRpekNZMWxJdThIeGtDRTRkM0FZTHFTV0dqWnVPWWVObndseGlnVm1MSHNEV3RTdHhMdlFJaG8yZmdaS0NYQUNBcStlVndQVGE2a3E5YXcvQThJQ210MjgvbEJmblE2bFV3cmYvWUl5WU9Gc0lWa3VJT2dXWmxaOEViYzRBQUNBQVNVUkJWSTFPeHFKcjVkTnJBTXdsRm1pb3IwVkZhU0hzSExyQTBka2R0dmFPcUt1dFJtWnlQTGIvK2hVQUVTWmVWWm9NZ0JBc1ptV2pIYnhNVDRyVkJqMzU2Z1k5bFJUbXd0WmVHeXlqMFdpZ1VxblFVRmVEVXdlMklUcjBNTzU2NkNWTXZIMHhqdTM2RS9zMy9ZVFppeC9xMUhsWkNFcHE0ek9jZEM0TTNuNzlqWmFpdWxwUnJqWmdvcks4R0kzMWRaME9wZ2tZZGVWR2dMVEVjMmh1a3FQZmtGRnRycE9ia1l6NDhKUHc5dXVQMjVjOGlqNEJJMkZsYlF0RmN4TVNva01SZmVvd0NuTFM0ZVRpZ2NXUHZuTGR3ZmF0bFJYbm83UW9EMFBHVE5XWkxyVzBnbi9nSk9Ta0pTTHhYQmpFWWpNNHViaGo2TmhwR0RWbGpsNjVJRmRQYnp6dzBvYzRzWGNUTHFWZmdGcXRocnVYRCs1WThqaDZEZFF2a1R0bjZlTnc5ZWlHYzJGSGtSZ1ZDbXRiZTR5Y2RCc20zclpZTDBDN3MyMmZQcndUWjQ3dWdaT0xCMmJlMlhhd2oxS2h3SVdZc3pDWFdPaVZTYzlPVFJSS2EzZnQwUnQzTEhsTUozaTBTZDZJWTd2K1JFellVZGc3T2VQZUo5K0NqWjBEYk93Y01QdnVSeEQwMXhwc1d2MFJsajMzSHN6TkpWQWF5ZnFxVW1tbnE5VnFOTFZScHJaRlc2V2FXckk1dGlVdDhSeEtDM014ZmNFeUFOb3llZlYxTlFnSjJvcjV5N1VENkYyNys2R3h2aFpoUjNkajZqenQ4WHpLdktWSWpvL0F3UzNyc09USk53SDhQZGNFTFFHdnBwSnhJVTdJbmdab2Iwb1ljdmxjMmhHdmZMNitjeVVMTDcrbWhibVpLTXpOTkxoZTYrT2VoVlNHWmMvL0gwN3UvUXZKOFJFNFgzZ0tUczV1bUhIbkNveWNwSjg1eHo5d0ltUlcxdHBBMi9oSW1Fc3M0TmQvTUNiUHViZERnWnJOOGtabzFCb1VGK1RBM2F1SHdXdUUrdHBxbkRxNEhScU5CdDB1djFaaFIzY0w3OTJBVVpNd1krRnluZS9kbFdYRjJMZGhOWExTTDJpdi94OTZFU0tSR0JOdVc0U0swa0lrUklYaXdPYTF1T1BleDZGb2JoS3lEbDlOZGZuM0JKVlMyZTduUXl3V0d3MEE2dXJUQ3k5K3NxN2QvUUZvdjJPMmxBKzhGVFEzTldMSEwxL0NRbXFKZmtOR28vK1FVZWpSWjVCTzBOU2tPKzdwVk1uQ3NNTTdJUktKTUh6Q1RKM3BwWVc1c0xWMzFIa2ZwSnlQMHZudTIxSHRIWTlxcXlxZ1VEVHBUVzhwRmR5NlBHWnpreHdhdGRwb3lVeEhaemRzWGJzUytkbHBRaGxxcWFVVlBMcjFoSzJERS9yNGo4Q2dFZU9SSEIrSmZSdCtnTitBb1Zpdy9Ga2MyYmtlRzcvL0FJTkdqTWREcjM1cXNHMkhMcTVDWmpvemN3blNrMkxRVUZkanRGeHVDNDFHcmJNZlQremRCSGxESGU1KzdEVlVsQlJnMzhZZjBkaFFqNWwzUFdDU200QUNKOSt1bCtuemFpMkJkZmM4OFRvMi9mQVJVaE9pZFFKc0RaWG5iTTJyUjIralpVM3JhNnVGM3pMNitJK0EvMGo5ekZtQWRyOVVsaFdqOTZDMmI4WWcwN3Axam1oRVJFUkVSRVJFL3pIRitUbUlDam1JOHhFaFVLbVVHRHAyR3FZdFdHYndoMzVIRjNjOC9PcG5PTFo3QTZKUEhjTEc3eitBUXhkWEJJeWFoTURKZCtEaTVmVHJ2UzdmcVhseTMyYUVuOWhuZE52QlFWc1FITFJGYjNwQTRDUTRPcnVoc2I0T2cxcjlpSk1RRlFwQW03bG0vdkpuME1kL0pOWjg5Q0t5MDVKdzU0TXZZT3I4KzFCWlZvemZWNzJEY1RNWElqa3VRaTlUUTN6NFNjU0huK3pRdnBtK2NGbUhsdnY5NjNjNmZLZXRVcW1BblgzYkE0SlY1U1hZdFg0Vm5OMjd3cWYzUU96NTR6c2tScCtHalowajduN3NOU0hBYXZLY0pYQnk5Y0NocmIvZzU4OWV4Y3hGRCtyOENKdWJsUUp2MzM3WGZGZSt4TUlDVVNFSHRXVU0zTHBpd1BCeGNIYnJpaTZ1bm5CMGRvV1p1UVR4NGNFNHRQVVhTR1dXV1BiOCszRHIyaDFxbFFyN05xNkdTcVZFRjFkUHlCdnFqSllqeVV4T3dHY3YzZDltUHd5VkxOUm8xTGdRY3hhaEI3ZWp0Q2dQTnZhT1dMRGlPZmkwVWRKTVptV0Q1Yy8vSDQ3dDNvQ29rSU00c09WbkJPL2ZqTWx6bHdnWndBWU1Hd09wa1pKSnJjMjRjd1ZHVFprRHRVWU5xY3dTcmg3ZDJoeEFMaTNNUldWWk1XcXF5aUZ2cUVOcVFyVFJaU3RLQ3FGVUtwQ2FFQTFyVzN0aElFdjMrV3V3ZjlOUGtEZldZL3lzdXd5MlkrL29qT1M0Q0toVktxUW1SS1BYd0dFR2x6TW1NL2s4RXFKT3dkTGFGbEtwSlpUS1ptUWxKeGo5OGZtZUo5NFVQZ2NsQlpjUUVSeUV0SVJ6eU10S2dWaHNoZ0hEeG1EazVOdDF5bHgyUmtOZERZN3MrQjB5S3l0WVNDMjFneTBhRFNyTGlwRjRMZ3d5UzJ2MEdxQS9LT3ZXMVFkOS9FY0lqeFdLWnAwN2xRSGd5TTdmb1ZRMHc5ckdIdVlTeWVYQXpTaDA3OVgvaHBRc1RJNkxRSDF0TmZvR0JPSlNSaktxSzBxRkFBQUxtUldTNHlJUUdYSUFPV2tYNE96ZUZRKzgvREU4dXZWQVROaHhuTmk3Q2IrdmVnZDJEbDNRSjJBRXhzKzZFMG5ud3RDenJ6OGNyeHBJQnJTRHUxZVh6MnY1VFAyeDZ0MDJBNUZhQWgxYVBxUE9ibDN4MEt1ZjR0aXVQMUJkVVlwRmo3d2k3QjhiZTBkNCsvWkRjbndrYnJ2blVaaExKT2czWkRRT2J2MEZzV0hITUhPUk5oUFU5SVhMc2VhamwzQm8yNjk0Nk5WUFRSb0k1ZTNYRDg5L3RCWVdVaGswR2cwcVNndFJlQ2tUK2RscHlNMUlSbUZ1RnF4dDdlSHA3UXUxU29XcThoSUUvYlVHNTBJUHc4UGJGL1pPTHJCM2RJYXRneE82dUhWRlRwcTJWRzFGU1NHVWltWWhvQ1kvS3cyQWRrQmJZbUdCbXNvS0FNQ2w5SXVvdjF5S1VxVlNvYXdvRHlubkl5R1ZXUmt0clZKWFd3MkxadjJCcU5hYURRdytKa1NkUW5KOEpNYk5YQ2djNDkyOGZEQjE3bExrWnFZZ056TUZnSFp3VHRIY2hQandZSnc2dUEyT0x1Nm9MQzBTZ3ZMY3ZYemc1dVdEVXdlM0FScWd1RUJiYXNuU1FJYUFFM3Myb3J5MFVMdC8xUnFrSmtSQmJHWUcreTY2bVpOaXc0NUJabW1GL2tQSHRQbThLc3VLc1czZEYvRDA2WVdoWTY4RWdveVlOTnRnSnJqZUE0ZkIvV1Z0aVZ0bmR5L2hPbVhMbXMrUWs1YUV1eDU2Q1Jwb3NHdjl0MGhQaWtGdi94RTRIeGtDQzZtbE50dWxTQVNSMkF3YWpScHFsUXBxbFFvcWxSSnF0UXBGdVptUVNHVnc2OW9kYVlreEdEL3JUbUc3aVpldlBXcXJLakYyeGdLTW1qSUhlemVzeHArcjNzV2RENytFUHY0ak1XWHV2VGl3NVdlVUZGeENXWEUrYkIyYzRPanNKclJSa0pPT3JXdU5aMFpzelQ5d29zSG4zMUJYZzVqVFJ6Rjh3aXk5NDlLNnoxNXJ0M1N5UnFNNzBPM1Zzdy9lK0hxamtXVTFhS2lyUm54NE1BS24zQUUzTHg5VWxoWWg1TUEyV05uYUFSb05ZczhjaDBNWFY5ZzVhck00Wmx5TWcydlg3cEJaV2lQNjFDRTAxTldpb2I0R0NWR2h3bUJ2ZWxJTUZNMU5DRDI0SFRKTGF3d1pPdzNPSGw3bzV0c0hwWVc1aUQxekhENjlCK3BrVnpIazdMRTlLTGlVQ1hPSkJCa1g0bUR2NUdMME9pd3JKUUhacVltNDYrR1gybXl6dGNpUWc4SzFvcDJqTS9wZkRqSXg1b3ZYSGpCYVhybmx4b1ROUCtrZTcxcU9weTNHVEorUGNUTVhBdEFPVUtmRVJ5SXQ4ZHpsVXNGTjZONXJBQlkvK2lwNkR4cldacWF0dGh6ZS9odFVTZ1VzWkZhd3NKQkNiR2FHK3RwcUpKMExBd0NkYTI0QWtGaElNZS8rcHpxMURSZVBicmo3c2RjNnRLeElKTWFvcVhPRXJFQ21hRnZlVUk5RDIzNUZRdFFwMkRsMHdkS24zOUlKN3NyUFRzT2hyYi9BMXNFSmx0YTJFSWxFeU0xSVJubEpBZndESitsZHkzWDE2UVZYVDIvMEh6b0c0Mll1RVBhOVdxVkNRdFFwaEJ6WWl1cUtNblQzNjQvNUs1NkZuY09Wc3VSRHgwNURlWEVCd2svc3cvWjFYNkpyajk0SVBkaDJDY3kweEhQNC9PWDJ2Mys4OGZYR2E3NCtVYXRVT0xGbkk3cjY5Qkt1NXl5a01veWNkQnRDZ3JaZzNLeUZjSGJyQ2h0N1J3d2VOUVZSSVljUU9PbDIyTmc3d3NyYUZwUHZXSUlEVzM0V2JyNjRsYTRKdlAzNmRxZ04vNUVUNGRHdEp6UWE5ZVhzY2w1dFptbXRxNmxDUVU2NlVJNHdMU25HZU1uQ2drc0F0SUZaVmVYRjhCc3dGSGZjKzdoT2llK09rRmxhWS9iZER3czM1N1NuOTZEaDEzd1R6cWlwYzdEOWw2K3c3clBYSUJhTGhkZFJvOUZBbzlGQXJkYWVNd0Z0cWJpVzYrcUJ3OFloN3V3SjNIN1BvenJmTStTTjlRZy9zUjhSSi9hanVVbU9ZZU9tWStaZEQraDh2dTY0OXdsVWxaY2k5c3h4MkR1NUlDc2x3V2k1dlJiSDkyekE4VDBiMmx5bXEwOHZQSGo1V3FHenFpdktrQmdkaXFiR0JoVGtwQXY3TXpNNUhvV1g5QVBwS2tvS0laYzM2SDJ2QUFDLy9rUFFKRzlFWTBNdGluSzFHZEt5a2hOUVdwZ3JaRm5LejA0VHpzMUtwVUs0YmdTMGdkd3FsVko0N05kL0NGYTgrQ0hjdS9Vd2VvTllXV0d1MGUrWVpZVzVPbzhUbzA4aklTb1VnMFpNZ0VNWFZ4emUvaHRFSWhFYUcrcVFuaFNEL2tOMXk1TDZCMDdDNUR2dUZoNHJGTTFZL2Y1ekJyZlZHYnYvK0E3WnFZbEc1Ly93Zjg5MmFCb0F2UFRwTDNEcjJoMk96bTd3OE80SnorNStjSEx4Z0Vna1FrMWxHV0xQSEVQYzJaUEl6MDdEZ0dGamNjZTlqOE5DS3NQYys1NUN2OEdqc0gvVFQvanh3eGN3ZS9GRGV0ZXdkZzVPUXRDeVJxUEdiMSsrQlJlUGJnYS9weXNWQ3B5UENJR1p1YmsyKzF4TGhzR1FnNGdKTzRvKy9pUGc3ZHNYM3I3YTQ5WEJyYjhnSlQ1Q3lNeDZLU01ad1VGYnROZXRFRUVrRWtHdFZrT2xVa0tsVk1MZXlSa2pKOTNXc1Ixc1FFellNYmg0ZEVNWFYwL2MvK3k3MlByelNoVG5aZVBiZDU1RUgvOFJjT2ppQ2t0clcrSGFXZnVjcnh3TE5HbzFWQ29WSkJJTCtBZE9SRU45TFM2bFgwUnlYQVNTNHlPZ1ZEUmorUGlabUg2NVpIcFJiaGFpVGgyQ3pOSWFFcWtVSXBFSStWbXBxSyt0N25BNWVqSU5CbVFSRVJFUkVSRVIzUVRGZWRsWTkvbHJVS3ZWOE9rOUVGUG0zbXZ3UjZYV0pCWlN6Rjc4RUFJQ0orTDA0WjFJT1IrRnF2SVNTR1dXU0V1S2djUkNLZ3c4OXg4Nitwcktwemk1dUNNM013VTkrd2JvWk9JSm5ISUhuRnc4TUdYdUV1RUgzZnVlZVFjYlYzK0VvTC9XWVBHanIyTFJ3eThqN01ndVJKd01nbFJtaVhFenJ3eXEydG81WU96TWhSaDZWUmFacXZJU3JQLzY3V3N1aFRGKzFwMGRMa3NVSHg2TWlwS0NOcGVSV1ZyQnljVUQ4NWM5QXl0YmV4UVhYTUxvcVhNeGR1WUNuVktBZ0RaNHJWdVBQZ2c5dkVPbkpLQkdvMForVmlvbTNMYTQ4MC9vTXBGSWpLZmYrOTdvL0xycVNvUWMySW9lZlFiaTluc2ZGMUw4VDF0d1A1emR1K0xNMGQyb0xDM0dvQkhqMGQxSUdSQTNyKzZZMkU0ZmsrTWlFQjhSckROTnBWUWkvTVIrbEJibEdid2oyeGd6Y3dsbTN2VUEvRWRPUkhEUUZsU1hsNkJ2UUtBd2YvUzBlZTIyQWJSLzUralZZczhjUjhUSklPSHhsaldmdGJ2T2xqV2Z3YmRmZ01HU2pvVzVtVWlPajhDOCs1K0dxNEdzVUFBd2JlRXlITis5QWZrNTZmRHEwUnRUNXQ3YjRmNEMyc0c1cE9ndzRjNTNRRHZBTm03bVFxRjhWb3Z5a2dMRW56Mkpna3NaS0x5VUNYbGpQY3pNSmVqUlp4QnV1K2NSOVBFZmVkM2xlaXl0YlpHWkhJK0d1bHFkd0FKemlRUmRmZnd3ZGQ1OUJnZlQzTHg4TUg3MmxhQzFocm9hdllHVHh2bzZuRy8xSG1zcGJUWG4zaWV1cTgvR2xCVGt3TjdKR1gwSEJ5TDJ6SEVjM2ZrN0FCRjY5ZzJBcFpVMU52LzBDV3hzSFRCajRYSU1HejlER0JnYk5tNDZCZ3diaTRUSVU0Z0pPNHBtdVJ3WDR5TFEzQ1RIMEhIVERXNUxKQklKZy96WHk4ckdEZzMxdGJnWUY0RitnMGNKSld0YTlCMHlDbko1QTJxcXl1RGs0Z0dwekJMRHg4OUVGN2NyR2R4YzNMM2dQM0lDTHNhRm96Z3YyK1JsQWl0TGl4QzBlUzNLaXZMUUpHK0VtWms1UExyN3duZkFFTXk0YXdXOGV2UVdCdFNMY3JPUWtSeVBuTFFreEVlRUNGa1l6U1VTUFBIV0t1eisvVHVkdGxzL3RwREtFUFRYR3AzSG9ZZXVETFNMUkNJa3gwY2lPVDVTTC9DaXRUMS9mR2R3ZW10WFo2MVNLaFE0dlAwM3VIbjU2TDIyRjJMUEl2Yk04VGJiTzdUdEYrSHZzVE1Xd00zTEI4bnhrU2pPeTRaSUpFWjN2LzQ2UVl3dEZJcG1KTWRGQ0k5dDdSMHhiY0V5eUZvRnNaWVc1U0VuL1FKR1RKelY3cDMrYVlubllHbHRnM3NlZTEwbndPVHEwbmd0SkZLcHdXc1VPMGRuekxqckFmUWRyRDJXTzcvV0ZSRW5nNUNSRkl1WXluSzlRQ1JqaG95WkNqZFBiOWc1ZE1Hb0tWY0NSQVlNSDRlaXZDeE1uWGNmYk93ZEFRQno3M3NTTzMvN0d0dldyc1FUYjYvQzJCa0w0T1RxZ1pONy8wSjliYlZPcVJkTGExdjRCMDR5R05peTd2UFhJTE8wMHB0dVNINTJHbXdkdW1ETWRQM3oxT1M1UzRRc1ZNYmtacVlnK3RTaERtMnJ1cUlVU2VmT29LdFBMMHk5Zk82d3NyVkhZdlJwWVg4NnVYaGd6bEx0TWJKSjNnaEZreHgrbHdma0N5NWxJajc4SktReUsvajFIeXk4VDYxdDdTR3p0TUtZNmZNeGZNSk1uV3VhT1V1ZmhQL0lpVWFERjF1enNyRkhYWFVGTkJwdHBvWXhiWnk3Ryt2cjBIZHdJUG9OdnBLaGF2SWRTeUN6TXI3ZnA4NWJpdUVUWnNKTWJJWXVibDFoTG1uNytuRDhyTHNNbGlscjh6bFlYOG5jMWlSdlFGVElJUlRrWktBd054TTFsV1VBQU0vdWZoZzNjeUg2QmdSZVZ6bkNGalZWNVVnOUg2V1RoVVlrRXNQWnZTdW16bHRxOUZydG55VDlRaXdTb2s3QnM3c2ZGai95aWw1V05Ic25GOVRWVnFPOHBFQUlpckMydGNmZzBWT0ViRkd0U1N5a2VPaVZUL1hlQTNzM3JMNGN0RzZEbVhjOWdCRVRaeHNNMEptMjRENVVWNVNpNytCQTJEbDBnY1JFUWQ3aTY4allteFJ6QnFWRmVYcGxxb2VObjRISWswSEl6MHFGczV2Mi9UWjYybHdVNUtTanVySk1PUDROR1RzTlNURm5JQmFMYjdscmdqNytJenVVUGM3UzJrWW4wMmg3OHJOVGRZSnF0Njc5dk4xMURtejVHV2JtRXJ5NXF1Mnk2N2VDM29PRzQ1bi8rd0daRitOUVUxVUJsVktoemVhbTBjRE0zQnhpTXpQSUxLM2g0dEZOSnp1MnMzdFhQUDN1OXpxZkQ1VlNnWFdmdlliS3NtSTR1M2ZGekxzZU5KalYwVndpd2FKSFhzYTJuNzlBNzBIRDRkREZGYjVHYnVEcGpQYk9oZTA1Y1RtTGxMV3RQWVpQMUdiOVRyOFFoOWl3WTBiWE9YMTRwOTQwS3hzN1hJd0xSMjVHTWdEdGRlS3gzWDhLOHkya01rUUdIOUJacCtXNnNiV1dhODluM2wvZDd1ODBpZWZDa0pwNHp1QzhxMHNXeHA0NURqdUhMcGkxU0p0QnNMUXdGMWtwQ1JDSnhIRHYxZ05UNXVoK2I3U1F5b1FBYkFBZHl1VFhFZE1YTEVORGZhMUoycEphV21IU0hmZm9UYzlNUG8rTjMydXpVM2Z2MVI5TG4zNWI3ejNaYStBd1BQckdGOWkzY1RWMi9QbzFwSmJXd3Z0eDNNdzdvV2wxanMvUFRrZCtkaG9XUC9xS1Rodm1FZ25jdkh4Z2FXV05iVHQvUjBOOUxhU1dWcGk5K0dGdE9lMlRRWEIwY2NlY3BVOEs2d1NNbW93ZWZmMFJIeDZNek9SNDJEdTVvTFRnRWdwek1uUytnN2MyZWM2U2E5dEIwQVpXMVZTVkMrVkpIYnE0NHFHWFA4YkZ1QWdrUko1QzZ2a28xRlNWRzgxVzE5cVFNVlBoN09HRlgxZStBWTFHQXd1cERQMkdqTWJvcVhOMGZwK1FXVmtqN3V3Sm5YVnQ3Qnd3YnViQ2RnUHd5YlJFR28xR2M3TTdRVVJFUkVSRVJQUjNLVnMrQlpLKy9yQi9ZNVhKMnF5dXJyNm05WkxqSTJIdjZBd1A3MnZMV2xOZVVnQkhaM2VJeFdJb0ZRb1U1MmUzKzJOaFJ6WFcxOEhTdXYwZ200YTZHcGlaUzlvczMvRlBvOUZvZE81SS9EdkthVjJMSm5tRFhwRFkzNldtcWh3TnRUWFhOWGlqVnFtdXE0emZ6VlJmVzMzZFFVNGRvZEZvb0ZJcUlCS0xqZDZSM1ZCZml6OVd2UXNuRjNkNGRPc0pqKzYrNk5hejd3MzdUTGJjb2FzZEtESStVRjVkVVFhSlZDb0VDN2JkcGhxSzVtWW9GYzJ3a0ZxMk93Qi92YXJLUzNTQytscC96Z3R5MHVIbTVkTnVpVlMxU29Xa21EQlVsaFpqM015RmY5dDd1YmE2RW1ibTVucjd0YVBIcXZyYWFvakU0ZzY5THAybDBXaHdmTTlHV052WXdyTzdIenk3K3hrdFhYTzFxdklTbEJibVFTUVd3YStESlVodmx1VDRTSGgyOTlYSnhuSzkxR28xUkNKY2MvWWRRSHRYZjFiS2VmaVBuS2lUSWNvWVU1emYyam9QdFh5dU5ScjE1ZU9HZG9CSm0wMUpkQ1Z6bGtnTU0zTXppRVRpRGw5N3FOVnExRlpWd043SnVkMWxUVVZiK3ViYVg1L095RXlPaDd0WEQ3MlNqMnExV3NncWM3VW1lV083eDMxNVkwT0hnOUQrUzdhcytRek5UWEo0ZVB2QzA5c1gzWHo3d3ZaeUFNeU5vRmFwb0ZhcllXWnVmc3RlWTE2cjlLUVk5T3diY0VQUGlUVlY1VWc2RjRhaFk2Zi9JNzkvRk9Ta3c3TzduOTUwbFZMUjZWTGV0L0kxQWQwYzJhbUpxS3Vwd29CaFkvNjJjNVlwL1ozbjJwdWx2cllhRmFXRjZOWlR0OHp3cmZ5N3cvVklqRDROYjc5K0hicHVUamtmWmZER2hOYU1IVU5idS9wOWRDbjlJcXhzN1lTQTE0NVNxOVdBUmdPSVJOZDluUTRBT2VrWDRPN2wwOGExcy9hN3YwcWwwbDQvcXpYQ2RYUnJVcGtsekNVV2lBOC9DUnM3UjNqNzlXdnpPMWRMV3lLeDZGL3orVXBQVDRlSGh3YzhQVDF2ZGxjNmhBRlpSRVJFUkVSRTlKOXlLd1ZrRVJFUkVSRVJFUkVSRVZINy9ta0JXZitPTURnaUlpSWlJaUlpSWlJaUlpSWlJaUlpSXFKYkFBT3lpSWlJaUlpSWlJaUlpSWlJaUlpSWlJaUlUSVFCV1VSRVJFUkVSRVJFUkVSRVJFUkVSRVJFUkNiQ2dDd2lJaUlpSWlJaUlpSWlJaUlpSWlJaUlpSVRZVUFXRVJFUkVSRVJFUkVSRVJFUkVSRVJFUkdSaVRBZ2k0aUlpSWlJaUlpSWlJaUlpSWlJaUlpSXlFUVlrRVZFUkVSRVJFUjBpMUdyMVlnUEQ0WktxVEJwdXlxVjBxVHR0V2lTTnlBeTVDQ3FLa3B2U1B0RVJFUkVSRVJFUkVSRS95UU15Q0lpSWlJaUlpSzZ4UnphdWc1N04veUFpSk1IVE5ibTd0Ky93MjlmL2c4YWpkcGtiYlpvcksvRDRXMi9vcXdveitSdEV4RVJFUkVSRVJFUkVmM1RtTi9zRGhBUkVSRVJFUkhSRldlTzdzRzUwMGN4Y1BnNGpKNDIxMlR0dW5wNkl5SHFGTTZkUG9yaDQyZTJ1V3hGYVNFcVNvc016dXZSWnhETXpQaHpBaEVSRVJFUkVSRVJFWkV4L0FXVmlJaUlpSWlJNkJhUkdIMGF4L2RzZ0YvL0laaDcvMU1RaVVUQ1BLVkNnVVBiZnNIUWNkUGg2ZTJydDI1VmVRbFNFODhaYlZ0c0pvYUZWSWFpM0N4RWhodzB1SXlaMkF6RHhzOUFRbFFvVGgzWVpuQ1pKOTVhaGR6TVpKMXBEZlcxQUlDTUMzR29yYXJRbWRjM0lCQ1cxalpHKzBWRVJFUkVSRVJFUkVUMGI4T0FMQ0lpSWlJaUlxSmJRT3laNHdqNmF5MjY5eHFBT3g5NlVTOExsYnl4SHRscFNiZ1lleFpMbnZ3ZnZIcjAxcGxmVW5BSmg3ZjlDbk9KQmNSaXNkSHRKSjBMUTlLNU1MM3BTcVVDSXBFWXc4YlB3TWlKdDJIUWlQR29yNjNHK3EvZXhxeEZEOEczZndBQWJYbkMvWnQrMHRtT1JxTUJBTVNFSFlWWWJBWUFVS3RWVUNvVTZORm5FQU95aUlpSWlJaUlpSWlJNkQrRkFWbEVSRVJFUkVSRU4xblkwZDA0c1djait2aVB4TUlIbm9lNVJLSzNqSTJkQSs1NzVoMzh1ZXBkYlByaFE5ejkrT3ZvN3RkZmI3bWxUNzBGYjc5K3d1T3E4aExZT2pqcEJIZ1ptblp3NnkrSVBYTWNBR0JwYlFOTGF4dmtaYVhCekZ3Qy84QUprTXFzQUFBRmpSa0FnT1V2dkM5azZxb3FMOEYzN3o2RlJZKzhBci8rUXdCb0E3OTIvcllLbHRhMjE3dDdpSWlJaUlpSWlJaUlpUDVSak44eVMwUkVSRVJFUkVRM1ZIT1RISWUyL1lJVGV6WWlZTlJrM1BYd1N3YURzVlFxSmVTTkRUQTNsK0NPcFU5QW85Rmc4NCtmSUM4clZWakdRaXFEbzdNYkpCWlNBRUJ0ZFNVT2IvOE5xOTkvRGlmMy9pVXNwMWFwOE9lMy80ZHYzMzRDSVVGYmhSS0RqbDFjNGVYVFMyZTc2VWt4OE8wWElBUmpkVVpkZFNYTXpDV1F5aXc3dlM0UkVSRVJFUkVSRVJIUlB4a3paQkVSRVJFUkVSSGRCUEtHT3Z6MDhVdW9yYXFBV0N4R2VYRSsxbjMrR2xRS0JaU0taaWdVelZBME4wSFIzQXlOUm0yd2pVMnJQOEx5NS80UGJsNCs4T2s5RUUrLzl6M0tpdkp4WVBOYXhJVUh3OUxLR2xQbTNZdWhZNmREM3RnQWxWSUJhMXQ3ckhqaEEwU0hIa2JVcVlNNGZYZ0grZzBaamRGVDUyTFUxRGxDMjAzeVJxUW1SR1A2d3VWb2tqY0NBTXpOTy80end0QngwekZ3eFBqcjIwbEVSRVJFUkVSRVJFUkUvMEFNeUNJaUlpSWlJaUs2Q1dSV05yQzBzb0c4b1I1T3JoNHdNNWZBMnRZZUZsSkxXTWhrc0xDUXdVSXFnMVJtQ1lsVUNvbUZEQklMcWZheGhSUjExWlhZOGR2WDJQRDlCM2p3NVkrUmw1V0syRFBIa1pPV0JDY1hEMHlkdHhSRHgwNFRNbWJ0M2ZBRGt1TWk4Y3JLOVRpeGJ4UHNIWjN4OUhzL0lESHFGTUtPN2tIU3VkZmcwM3NncHMyL0h4N2VQWkYwTGd5SzVpWWMyTHdXQnphdkJRQk11RzBSZWcwY0JnRFkvT01uRUp1WkFRQTBhbTNBMko3ZnY0Tlpxd3hmOXp6Mk9xeHQ3Zi9PM1VwRVJFUkVSRVJFUkVSMDB6RWdpNGlJaUlpSWlPZ21XZjdDKzVES0xDRVNpYTlwL2RtTEg4S2w5SXV3YzNDQ1dxV0VWR2FKZTUvOEgzcjJDNEJJSk5KWlZxMVNRV3dtaGtna1FwOUJJN0IzdzJwa1hJekhraWZmeEpBeFV4RVhIb3p3NC9zZ3NaQkNvOUVnL1BnK0FNRGlSMStCaTBjM2JQdjVDNTMyQm8yWWdBc3haK0RvN0lZK0FTTjE1dVZtSk9OaVhMZ1FzRVZFUkVSRVJFUkVSRVQwWDhLQUxDSWlJaUlpSXFLYlJHWnBEWTFHZzdLaS9FNnZhMmx0ZzZGanAyUG8yT2tBZ0lCUmt4RXdhckxSNVp1YjVKREtyQUFBZlFjSG9vdWJKOUlTWTJCbGJRc0FHRFp1T29hTjA3YVZFSFVLNVNVRkFBQmJoeTV3Y3ZHQW1abjJKd1MxVWdrQUdEeDZNaHJxcWxGZFdZYkF5YmZyYkNzdkt4VTJkZzV3OGVqVzZlZEZSRVJFUkVSRVJFUkU5RS9IZ0N3aUlpSWlJaUtpbTZpNVNZNGZQM3krMCt1Tm1qSUgweGN1RXg0ZjJmazdZc09PR1YxZTBkd01RSVBQWHJwZlozcm9vZTA2aitmZC93eE83UDBMdlFjTlIycEN0RjQ3Y25rREFFQXFzNFJQNzRIWS85Y2FOTlRWd01yR0RnQlFYMXVOMUlRb0RCMHpUUzlMRnhFUkVSRVJFUkVSRWRGL0FRT3lpSWlJaUlpSWlHNEJnMFpNd0pBeFU5cGRUcTFXWThOMzcrdE43ek5vT0J5NnVCcGNSMTVmaDVBRFd3RUFIdDYrNkRzNDBHajc3dDE4TUhMaUxQajBHV1F3SUt0WjNnZ0FzSkJab1UvQVNBUnQvaG14WjA5ZzdQVDVBSUN3bzd1aFVpb3hZdExzZHA4TEVSRVJFUkVSRVJFUjBiOFJBN0tJaUlpSWlJaUliZ0gyVHM3bzNtdEF1OHVwVlNxRDA3djNHbUIwL1pBZ2JUQ1dUKytCeU0xSXhwUTVTK0RWczQvUmJZeWVOZzkxMVpVRzU1VVY1OFBTMmdZeVMyMzV3NERBU1RoemRBK0dqSjZDcXZJU1JBVWZ3UEFKTStIazR0SHVjeUVpSWlJaUlpSWlJaUw2TnhMZjdBNFFFUkVSRVJFUjBZMlRtNW1Nc0NPNzBNZC9CTzU1L0hWMGNmUEUxcDlYSWo4NzdacmFLOHJOZ2x0WEgrSHgrRmtMb1ZHcnNlUFhyN0h0NXk5ZzcrU0NTYmZmWTZydUV4RVJFUkVSRVJFUkVmM2pNQ0NMaUlpSWlJaUk2RjhxTFRFR20zLzhCSlkydHBpOStHRklMS1JZOVBETE1KZEk4UHZYN3lBeStBQTBHbldiYmF6LzhpMTgvUHk5S016TmhGTFJqSnkwQy9EbzFsT1liK2ZvalBHekZpSTdOUkUxVmVWWXNPSTV5S3lzYi9SVEl5SWlJaUlpSWlJaUlycGxzV1FoRVJFUkVSRVIwUzFBM2xDUGl0TENkcGRUcTlzT29BS0E4cElDaEI3Y2pvU29VTmc1T21QSkUyL0Exc0VKQU9EazZvRUhYL29ZbTlkOGlzUGJmMFBVcVVNWU8zMCtCZzRmQjNPSmhWNWIweGJjRHlkWGJmbkJndXgweUJ2cjBYL1lHR0YrN0puak9IVndPNlF5U3pUSkc3SDlsNjh3ODY0SDBEZGdaRWVmT2hFUkVSRVJFUkVSV2pDUGRBQUFJQUJKUkVGVUVkRy9DZ095aUlpSWlJaUlpRzRCMGFHSEVSMTYrSnJYcnlndFJGWktJaTdFbkVGT1doSTBHZzM2RHgyRFdZc2VoTFd0dmM2eU52YU9XUEhDaDRnTVBvQ3dJenV4YitPUE9MaDFIYnIxN0l2Qm82ZGNEczZTd0xkZkFQejZENEdUcXdlYW0rUTR0TzFYdUxoN3dkUGJGNW5KNTNINjhBN2twRjJBVCsrQm1ML3NHWlFVWE1MZWphdXg3ZWVWY1BYMGhuL2dSQVFFVG9LVmpkMzE3aDRpSWlJaUlpSWlJaUtpZnd3R1pCRVJFUkVSRVJIZEF2d0RKMkxJNktudExxZldxUEhuTisvcFRUK3lZejNTRW1NZ3NaQmk0UER4Q0p4OE96eThleHBvUWN0Y0lzR1k2Zk13ZU13VXhKMDVJUVJ5VFo2ekJBQWdzN0xCdlUrOUpTeWZjVEVPbGFWRnVPZnhON0IzdzJyRWg1K0VqWjBEWmk1NkVDTW16SVJJSklhdGd4TWVmL01yaEovWWgralFJNGc0R1lTQXdFblhzRGVJaUlpSWlJaUlpSWlJL3JsRUdvMUdjN003UVVSRVJFUkVSUFIzS1ZzK0JaSysvckIvWTVYSjJxeXVyalpaVzllcXJxWUtSYm1aOFBickR3dXA3SnJhYUtpdmhaVzFyZEg1eWZHUjZCc3dFaFdsaFVnOUg0MWg0MmRBWWlFMXVHeHpreHgxTlpWd2N2RzRwcjRRRVJFUkVSRVJFUkVSdFVoUFQ0ZUhod2M4UFQxdmRsYzZoQm15aUlpSWlJaUlpUDRGYk93YzREZGc2SFcxMFZZd0ZnRDBEUmdKQUhCeThjQ29xWFBhWE5aQ0ttTXdGaEVSRVJFUkVSRVJFZjBuaVc5MkI0aUlpSWlJaUlpSWlJaUlpSWlJaUlpSWlQNHRHSkJGUkVSRVJFUkVSRVJFUkVSRVJFUkVSRVJrSWd6SUlpSWlJaUlpSWlJaUlpSWlJaUlpSWlJaU1oRUdaQkVSRVJFUkVSRVJFUkVSRVJFUkVSRVJFWmtJQTdLSWlJaUlpSWlJaUlpSWlJaUlpSWlJaUloTWhBRlpSRVJFUkVSRVJFUkVSRVJFUkVSRVJFUkVKc0tBTENJaUlpSWlJaUlpSWlJaUlpSWlJaUlpSWhNeHY5a2RJQ0lpSWlJaUl2cmJLWlVtYlU3eDdBS1R0a2RFUkVSRVJFUkVSRVJFclR5N0VpS1I2R2Izb3NNWWtFVkVSRVJFUkVUL09lcnFDcE8yNS96N0NaTzJSMFJFUkVSRVJFUkVSRVJYT04vc0RuUVNTeFlTRVJFUkVSSFJmNDZxckJqcWtvS2IzUTBpSWlJaUlpSWlJaUlpK2hkaVFCWVJFUkVSRVJIOTk0aEVxUDN0eTV2ZEN5SWlJaUlpSWlJaUlpTDZGMkpBRmhFUkVSRVJFZjNuV0FRRVFuRWhGalhmdkEyTnZQRm1kNGVJaUlpSWlJaUlpSWlJL2tYTWIzWUhpSWlJaUlpSWlQNXU1dDE3UVRweUV1cCtYNFhLTjFaQTBtc0F4QzZlRUpuemF6SVJFUkVSRVJFUkVSSFJyY1pxd1lxYjNZVk80Uy9OUkVSRVJFUkU5SjhrSFRNZGtuNUQwSGhnTXhSWnFXaUtDd2VhNURlN1cwUkVSRVJFUkVSRVJFUjBGUVprRVJFUkVSRVJFZjFEaUIyZFliMzA2WnZkRFNJaUlpSWlJaUlpSWlMNkZ4SGY3QTRRRVJFUkVSRVJFUkVSRVJFUkVSRVJFUkg5V3pBZ2k0aUlpSWlJaUlpSWlJaUlpSWlJaUlpSXlFUVlrRVZFUkVSRVJFUkVSRVJFUkVSRVJFUkVSR1FpRE1naUlpSWlJaUlpSWlJaUlpSWlJaUlpSWlJeUVRWmtFUkVSRVJFUkVSRVJFUkVSRVJFUkVSRVJtUWdEc29pSWlJaUlpSWlJaUlpSWlJaUlpSWlJaUV5RUFWbEVSRVJFUkVSRVJFUkVSRVJFUkVSRVJFUW13b0FzSWlJaUlpSWlJaUlpSWlJaUlpSWlJaUlpRXpHLzJSMGdJaUlpSWlJaStxZXJycTYrMlYwZ0lpSWlJaUl5cWZUMGRIaDZlc0xEdytObWQ0V0lpSWpvSDRjWnNvaUlpSWlJaUlpSWlJaUlpSWhJajBhanVkbGRJQ0lpSXZwSFlrQVdFUkVSRVJFUkVSRVJFUkVSRVJFUkVSR1JpVEFnaTRpSWlJaUlpSWlJaUlpSWlJaUlpSWlJeUVRWWtFVkVSRVJFUkVSRVJFUkVSRVJFUkVSRVJHUWlETWdpSWlJaUlpSWlJaUlpSWlJaUlpSWlJaUl5RVFaa0VSRVJFUkVSRVJFUkVSRVJFUkVSRVJFUm1RZ0Rzb2lJaUlpSWlJaUlpSWlJaUlpSWlJaUlpRXlFQVZsRVJFUkVSRVJFdHpDTlJvMnE4cExyYmtlbFZLQkozdERwOWM0ZTI0UGsrTWpyM2o0QUZPZGxJK3pJTG9Qem9rOGRRbnhFc0VtMjAxQmZpL0tTZ2s2dlYxOWJqYnpNRktqVmFyMTU4b1o2NUdXbVhIT2Zpdkt5b0ZJcHIzbDlRNEwzYjhhcXR4NURjNVA4bXRaWHExUW02Y2VOM0cvL0ZBMTFOY2hNUG8vRytqb0FRR1ZwVWFmYnFLNG9RMFZKb1VuN2RhM3RtZm8xcmF1cE1qcXZTZDV3emUvaEd5VTdMYW5UeDVDWXNLT0lDam5VNWpKNy92Z09JUWUyWGsvWGJra3FsUkpLUmZOMXRTRnZyRGRSYi80K2RkV1YxM1JlYmMxVXgrRVd6VTF5dmRkQ3BWUjArRE5XbEp0bHNyNlk0dHJGMUZSS2hYQ2NOa2FqMFVDdFVrR2owVC8rR1hJamoyL3locmI3K20vemJ6cG5WWllXSVMweFJtOTZjVjQyTWk3RUdWem5Rc3daVkpZVmQ3eWpsOVhYVm5kNkhTSWlJaUw2ZXpBZ2k0aUlpSWlJaU9nbU9YVmdHMDRkMkFhTlJtTjBtZjJiMXVEbnoxNjdwZ0dhRmhxTkdtcy9lUVhIOTJ6czlMb0owYWR4S2YzQ05XKzd0YUs4Ykp3NXVsdHZ1cUs1Q1NmMi9ZVUxNV2V2ZXhzYWpRYS9mLzAydHE3NXZOTUQzWW5ScC9IYlYyK2h2RGhmYjk3V24xZGk0dzhmb2pnL3A5TjlxcTJ1eExyUFhrUFFYMnM3dlc1YkdodnFVVnRWMGViN3g1aXp4L1pnN1NjdlE2VlVYSGMvVExIZlZDb2xxc3BMcnZtZnZQSDZnaUt1VjBGT09qWisvd0VLTG1XZ3ZyWWFhejk5Qlp0LytoVFZGV1VkYnVQSXp2WFl0UG9qay9VcE9HZ0xmdnpvaFdzS0RqUGxaNkdocmdiZnZQVVlEbS83MWVEOHlPQ0RXUG5xQ3BRVVhPcDBQMitVYldzL3g3blFJNTFhSnlzbEVWa3A1OXRjcHJqZzBqVzlIbFhsSmNqTFN1M1F2eHNaQk5QY0pFZm93ZTNJelV3V3BqWFUxZURIRDE5QWNKRGhRTFBHK2pxcy8rcHRKRVNkTXRwdVhtWUt2bjd6VVZ5TUMwZFpVWDZuL3YwZGdWd2FqUWJWRldYSXVCaVBzOGYyb0RnL0J4cU5HbC8vNzFFRTc5OENRQnNJWEZOVjNtNWJCN2YrZ3IwYlZnUFFYZ1A4OXRWYm5RcllVYXRVZXE5QmEycy9lUm03ZnY5V1o5cnhQUnZ4eFdzUHR0dDIwcmt3L1B6WnF5WUp3ajUzK2lqV2Z2SnltNEV0clRYSkcxRndLUVBaYVVuWHZlMjJaS1VrNEl2WEhtZ3pRR2Z2bjkvam8rZnU2ZEExeVkwOHZxbFZLcXo1K0dYcytlTzdUcTliVVZxSXpPVHoxL1N2cHRMNGVVdmVXSS9zMUVTY1BiWUh4L2RzNkhTLzJ2SnZPMmVsWFloRjBPWTFldE5QSGR5R25ldS9RVjExcGM1MHRWcU5QWDkrajl4T0JvOGQyL1Vudm4zbnlXdmFiMFJFUkVSMDQ1bmY3QTRRRVJFUkVSRVIvVmMxMU5jZ0t1UVFpdkt5c0dERmM1QllTUFdXQ1p4OE94S2pRN0Z0M1JkNDZPV1BZV1l1TWRwZWFWRWUxRXJEV1ppOC9mb2o5c3h4OUJzOENsYld0Z2FYc1hkeWhzektwdDErUjV3TVF2RCt6UWJuRFJrekZUUHVYTkZ1RzYxZGpJdEFVMk1EQm8rYTFPRjFpdk95b1ZJYkRyanFQM1FNVGgzWWh0Tkhkc0p2d0ZDamJYaDYrK284VGprZkNTZFhEN2g0ZE5OYmRzcmNlL0g3MTI5ajI3b3Y4UEFybjBKbVpkM2h2aWFkT3cyTlJvTUJ3OFoyZUowYnpkdXZQNDd0M29CenA0OWk1S1RiZE9abEpwL0g3cXNHOUZ0NGVQdGl5Uk52NkV3enhYNnJMQzNHang4K0R5dHJXNGpFMnZzSHRWbmRHbUZsWXljczF5UnZCS0NCVkdZbFRHdW9xOFgwaGNzUU9QbjJEajMzRzhIODhtZFhyVkxCMnRZZVM1NTRFM3YrK0E1clBuNFJDMVk4ajE0RGpiOFBPK3JJanZWUUtoV1lzWEFGekNVU0ZPU2tvN2E2d3VqeXRuYU9VS3RVT0x4alBZYU1tZEptMjM3OWgrZ2NXMHo1V2JnUWN3WnF0UnA5QndjYW5KOFNId2w3UjJlNGVub2JiYU00UHdmcnYzcXJ6ZTIweDhQYkY4dWVlMDk0WEZGU0NMbVI3RVpxdFJyMXRkVW91SlJoY0w2VmpSMGNuRnlNYnF0SjNvaVU4MUY2MCtVTmRhZ3NMOEg1U1AzZ0pHL2Z2ckJ6NklMRE85WWpZTlFrbmVOVFpQQUJSSndNTXJxOTFnSW4zOTdwWTNCSE5jc2JFUnkwQlZQTXpOQ3RaMThBMm4zUnhjVURFU2YzdzMva0JMM1hVYVZVSURjenVjM1BRT0s1MDFDcmxKREtyUERqaDg5M3FrOHpGejJJa1JObm83S3NHR3MvZWJuelQrcXlnY1BINC9ZbGp3SUF3bzd1Um1WcEVXcXJLMUZkWG9MSzhoS2RyRk5qRytyaDF2VmVtRXNzaE15SHU5ZC9nK0w4SEN4NitHVjQ5ZXhqY0J0cXRSb1hZczZnMThCaEFJQ2UvUUp3K3NndWJGLzNCZTU1L0EySXpjeTBRZHJRRDdMMTZUVUEzWHNOZ0ZLcFFFSlVLR0xQSHNlanI2L3MwRG03STZyS1MzQnc2enE0ZCtzaHZGYS9mZm0vRGdVU1BmZkJUNUJaV1VQUjNDUmtLT3JqUHdMQisvNUNiTmd4akd4MWJMYVF5bkQyMkY3a1o2ZEMzdGlBWm5rajZtcXFoR0EycWN3S0wzeTgxdUQxa0Nsa1hJeUh6TW9HbnQzOURNNHZ6TTBVUHA4Uko0UFFmK2hvaUVURzcyazN4ZkhObU9UNENOUlVsYU5yajk2ZFhqZjJ6SEdjT2JxbjArc0JWejVUQUJBWmNoQWwrVG1vS0MxRVpXbnhsZGZKMGdydVhqNW9icExEUWlyclVMdi9wWFBXMVRRYU5UUnE3ZWQ2NnZ6N3NQNnJ0MUZTbUN0YzM0akVZbFNVRmtLcFVNQ3RhM2VkZFd1cXl0dk1YQ2VSU3FGVU5DTm84MXE5NjduV3pNd2w4TzBYME9FK0V4RVJFWkZwTUNDTGlJaUlpSWlJNkNhWnRlZ2gyTmc1NHVTK3Y3RGh1L2V4OU9tMzlRYTJYRDI5TVdYdVVzU2VPWTdhNmtvNGRIRTEydDZ1MzFZSm1iUVV6YzB3bDBnZ0VvbUUrZWJtRW14ZCs3bncrT3FCdER2dWZieERRVU5xdFFyTlRYS01tN2tRNXEwR3hNS083b2FpdWZObHErTE9Ib2RJSkVKOWJUVml6eHczdWx5L3dhT0VnYlEvdm5tMzNheElJVUZiRVdJa2F3c0EvTytielJDYm1RSFFEbmhkU2svRzJCbnpEUzdyMWFNM3hzMjZFNFdYTW8yV0hzekxUTUhHSHo3VW05NHlrTC90NTVVNnIwZGJIdnZmVjIwR2ZIUldTY0VsNUdib1psU3hkM0pCZm5hYVRpWWdXd2NuQU5yeU44TW56SUtWalRaNFQ5SFVoTFBIOTBKeFZTWVhVK3kzMXBhLzhBR2MzYnNDQU01SG5zS3hYWC9neFUvV0NmUDNiZndSS3FVQzg1Yy9LMHo3L3IybjIyMzNScE5JTEFCQUtISGw3ZGNQajd5K0VpRUh0c0xycXNGMHRWcU5sYThzMTJ0RDBkd01qVWFOejE2NlgyZjY2R2x6WVdWamg0aVRRUmc2ZGhyTUpkclBYR1R3UWFTY2J6dVRqWVZVaHB5MEpPUzBrM1htbWZkWHcrcnlaOWxVcjJsemt4d2FqUVl4WjQ3RDJiMHIzTHYxdkJ4UUI1aExKREF6TTBkcFlTNEtjek14Y3VKc2cxbFpwSlpXa01xc1lPdmdoR256NzllYjN4Rk44a1ljMzdNQk5uWU9PdE1QYmZzRkdSZmpqYTZYR0gwYWlkR25EYzRiT25hNkVMeGpTR05ESFU0ZjJxRTN2YTZtR3ZLR0JvUHpwaTljRGpNemMxeU1QWXZFcUZEYy8reTdjTy9XUTVndnM3VEdRNjkrWW5TYkFQREw1MiswT2Y5R21iNXdPZFo4L0NJT2JmdFZKK2l0STFSS0JaTE9hWU9VdXZ2MXcxUHY2Z2VEYmxuekdieDY5REg0bnJTeTFnWTBTQzJ0TUhUc2RLUGJPUjhaQXBGSWhFRWpKaGljNzluOVNnRGNwYlFMeU10S2daMmpNeVFXMm1DSG9XT25vZS9nVVhCMjZ3cDdKMmZ0Tm1XV3d2Rjk1cUlIc2ZIN0QvREh0LytIK2N1ZVJ2K2hZL1Mya1prY2o0YTZHZ3dicCsyblY0L2V1TzN1aDdGdjQ0ODR1dXNQekx6ckFadytza3N2dTZOR280YjRkakc2OXhvQUM2a01DMVk4aDErL2ZCTjdONnpHNGtkZk5mcWNPNnBKM29DdGExZENvMVpqNFFQUHc4eE1PMlF3ZVBRVXZTdytocGhmUHY3OTl0VmJLTTdMMXBrWEhMUUZ3VUZiaE1jdmZMUVdHUmZqVUZGYUJLOGV2ZURzN2dVYlczdllPampCenJFTDdKMWMyZ3c4dnhieXhnYVVGZVVCQURJdXhNSGR5MGNuMkZJcXM0U0xSemNvRlFyczIvZ2pISjNkTUhiR0F1emY5QlBDaisvRDZHbno5Tm8wNWZFdFBqd1lUVTJOZXZQanpwelFia3N1UjJUSXdYYWZwN3RYRDNqNzl0V1o5c2JYSGMrTTJsQmZpMi9lZWx4bldtbEJMc3FMOCtIbzdBNjFTbzNtcGtZODh2cEtuV3ZSay92K1FtVHdBYVB0U2l5a2VQR1RkZitwYzliVmp1M2FnUEFUKzNTbWJmeitBK0h2WmMrOWg1cXFjcGlabVF2WFFDMnlVNU02bENVdEt5VUJXU2tKUnVkYld0dmc1YzkrYTdjZElpSWlJakl0Qm1RUkVSRVJFUkVSM1VUalppNkVoY3dTbGFWRmFLaXZ4ZGR2UG1Kd09iVmFqVFVmdjZRM3ZYVkdxa2ZmK0FLQXRnVGc2dmVmZzR0bk55eFkvaHdzcmZVemFFU2NETUtSSGVzeDQ4NFZHREptcXM2OHpPVHphS2lyQVFBME5kU2p2TGhBQ0V6bzJkZGZXRzcwdExtUVdWN0pOQkFSckovQlJhTlJvN1JRT3hCYVUxVU9qVVlqWk55d3RYZENaWGt4Y3RLMEpSRVBidjNGNEhOdjBhUFBJSjNNQmdPSGo4UEUyeGNEQUlweXM1Q2FFSTBKdHkzU1c2OGxtS2h2UUNCY3UxN0phTkFTakFVQWNXZFBRS05SWTlESUNVYXpnbWcwR29oRUlvTUJRRXVmZWd0MlRzNTYyOC9QVHNmRjJMUGF6REZYWlQxb1M4dCtyYWtxQjR5VUpHd3BjMVZYVTRrbUkyVzdaRlkyc0pES1VKaWJxVmN1VWdSdEVGbnIwazNkZlBzS2dRUWpKc3dTQmdaYmdyWUdqaGl2MDRZcDlsdnJiREk3MTY4U2d2d2E2bXJRMkZDSFg3OTRVNWhmV1ZZTWFEUTYwMnFxakdmY3VGN3g0U2R4eUVqWm90WmFzc0xzK1BVcmlNVm1PdlBpem1vSDFWLzQrR2RZU0dVUWlVUzRmY2xqZW0xRUJoOUFWWG1KWG5hai9PdzBoQVJ0UmU5Qnd6SDc3aXZIaC9uTG4rbjA4K2tJVTcybTM3N3pCQnJyNjRUcG43KzhUUGg3Mm9MN01YcnFYQ0VBTXpMa29NR0FnNWJsckt4dE1XejhEQURhTEZNbjkyL0IrRmwzNmdWWmhRUnRSVWxCRGhZOThvb3dyU1ZMVEV2R2x4YTMzZk9vMFZKeDY3OTZDNzBIamNDWTZmcUJHQUJnYVNRclVXMTFKV0xDam1MbzJPbDQ4T1dQOU5yZjlNTkhjSEwxeEt4RkQraE1Oek9Yd05yV0hnQ3crTkZYOGVlMzcySGpEeC9pZ1pjK2hKT0xCd0JBSkJZSmZ4c2pFbmNzNE5QVW5OMjdZdkRvcVlnSk80cVU4NUhvNHo5U2Z5RWp3YWhKNTg2Z29hNEd3eWZNZ3BtNUJGWTI5c0JWR2FMRVlqTklMQ3gwc3VXMVRHOEpLcmF5dHNYMGhjdGdURlpxQXNRaWNadkx0TGo3c2RlRTgwTm04bmxzL1A0RDlPenJyNWRkUm1JaEZZS1F1N2g2WXZuekgyRGo5eDlnMSsvZndzUGJGNDdPYmpyTFI1ODZCTGV1UHVqcTAwdVlObmowRklqRVl2UWVPQndBOE9hcVRUcnJOTlRWNE12WEg5S1o1dUhkRTZPbTNJRXpSL2NnUHZ3azNMMTZJT1NBTnZpNHZyWWErVm1wT3NIWHhmazVVS3VVd2pRblYwOU1tMzhmQU8xNVpQTlBuNktrNEJMdWZ1dzFkSEgxRk5hNyt0cWdQWXNlZWduRitUbG9ramZDdzd1bk1GM2UySURVaEdnTUdqNU9lQTE3OXZYSG5LVlBkS3I5YTFXY2w0VS92cmtTS0ZoZVVvRGZ2dnlmOExoN3J3Rlk5dHg3T0xyckQ1VGs1K0QrWjk5RjkxNERrSm9RamVON05zTFozVXZJYXRiQ2xNZTMwMGQyNmdXK0taVUtxRlVxbUVzc0VIcG9lNGVlNThoSnQra0ZaTFVFeTNXRXVZRkF1TmFCcHlmMy9ZV3k0ank5R3dPVUNnVVV6VTJZZXZrOTFWcEtmQlNLODdWQmV2K2xjOWJWL0VkT2dJZDNUK1JucFNJeTVDREdUSjhIQnlkWFdNaGtFSW5FY0hiM1FrSlVLS3hzYkhFeE5seFl6OEhKQmY0ako4Qi81QVJVVlpTaXFyd0VQcjBHNFBUaG5iQnpkRVlmLytGNkFXRFphVW1JRHorSjJZc2ZocnloRGlXRnVmRHJQNlFEZTVLSWlJaUliZ1FHWkJFUkVSRVJFUkhkWkMyQkF2S0dlb3d4a0luaFlud0V5Z3J6TUdiR0FyMTVIdDQ5b2RHb1VaS3ZPd0ExZGY1OTJML3BKNXpZdXduREx3Y3l0TWhPUzhLUkhldlJiOGhvZUhyNzZtUzBzTEt4dytuRE8xRjRPWHRFYzVNY05kVVZ1SlJ4RVlCMjRLb3ptdVNOZW9Ga0xZOW5Mbm9ReWJIaGtNb3NjZCt6NzhMQ3duRFptd3N4WnhCeVlLdGUxZ3dMcWFVUW9KQ1RkZ0VKVWFFNm1aTmExRlZYSWlFcUZEMzdEVFlZMEtCV3FSQi85aVJjUExyQjJhMHJobzZiTGdTa2RaU2RrelBzSExyb0RjVDk4dm5yc0xLeHcreTdIOUhKUmxaVlhvS2F5bko0Ky9WcnM5MXYzMzVTeUxwa3pPcjNuek02cjZYMFVFRGdKQXdhUGg3Qit6ZkRkOEFRZFBmcnI5T1hmUnQveE15N0hvQ3JwemRTRTZKMTJ0Qm9OSWdNT1FBN2h5NElDSndvVERmVmZtc3RjUEx0ZXBuQkZNMU55TTFNZ1dkM1A4Z3M5VE5QN0ZyL1RhZTIyUm51WGowd2J1YkNkcGRya2pjaTdNZ3U5QjQwQXU1ZVBnYVhNVFBYL2d3bkVva3djUGc0dmZrWDQ4TFJVRmVqTSsvMDRaMklERDZBZmtOR1kvNnlaeUFXR3k2ZEZYdm1PSTdzV04rUnB3VGdTc2FTcTVuNk5lM3UxeDhCb3lZTGo1dWFHbkg0Y29DYnZMRWVjV2RQd3EvL0VBd2ROMDJuamFyeVVoelpzVjR2dUEwQXFpdkxrWEV4RG9sUm9aaTI0SDV0UU12bFlKK3k0bnlVRk9aZTJaNjhFUkVuOTZOYno3NTZaZVRheWpZb0VvbGdaV1Bib1pKVXJVc0pLaFhOT0x4OVBVUWlNZkt5VW9WZ3ZOWktpL0wwc3NTNGVmbmcwZGRYQXRCbWM1bXo5RW5zV3Y4Tk52M3dFUjU1L1hPOU5tNUZFMmJmaGZPUklZZ01QcWdUa0tWVUtnQVlEdllBZ01pUUEzQng5eEtDZmI5Lzd5bWRvSWdXSlFXWEVCVnlTR2RhLzZGamNPZURMNWpxS1FoYUIrdTJSU3F6Z3FLNVNYaHM3K1NNNVMrOGovenNOTDFncklxU1FxUW54V0xTSGZjSTA3NTQ3UUg0OVI5aThMelZudkd6N29KRUlzV0FZV05SWGxJb2xIb0ZBSWhFT285Yi9tNzV2K1U0VWw5YmpjMC9mWXFDbkhUTXZlOUo5Qm80RkJkaXpzSzltMCs3d1grR09McTQ0K3lKZlVpSmo4UWpyMzBPRzN0SEFNRGVEVDhnNlZ3WUJnNGYyK0Y5YTByZGV2YkZLeXZYSXpMNEFNS1A3OGVDRmMvaGZHUUlaaTkrQ0dJek00aEVZcHcrdkJQUnB3NWg4cHdsNk41ckFBQmczcktuOGN2S043QnQzWmNHczU2WjZ2ajIxRHU2V2VIVWFqWFdmZjRhbWhvYjhNUmJYOE5jWW9Gem9VZVFsNVdDZWNzNkY5UmtLQnVqTVVaaXZ6dElaREFRcWFxOFZBaklhdTNmZk02cUxDM0NodS9laDF6ZWlLYkdCbnozenBPWWMvOVQ2TkZuRUk3dC9oUCtnWk13ZGQ1OTJQajlCM0J5OWNUc3hkcUF5OHprODFBME4rSFk3ai9STEpkRHFXakdrREZUaFhQWHhkaXpPSDFvQjE3K1hMdmZ3by92UTlCZlA4RzMzMkQwSHpvR0dvMEdFU2Yybzd5a0FFUEhUb2RhclVMR3hYanMzL1FUM3Y1K1c2ZjJDUkVSRVJHWkRnT3lpSWlJaUlpSWlHNkM5QXV4Q0QyNEhmT1hQUU5IRjNjQWdNektHdU5uMzZXM2JIbEpBU3BMaXd6T0E3UkJVK3UvZmx0dnVrZ2tRbUowS0JLalEvWG1XVWhseUxnUWk0d0xzVHJUUjA2NlRTZzVWVnRWZ1ZWdlBZWVJFMmJwWk8zSnpVcEJSMGxsVm5qaG83VUF0Q1VONDhPRDhlVGJxd0FBbVNrSnlFbS9nTWx6bHNEVDJ4ZVZaY1dRV1ZyclpmUnF5WXBsYUVCLzlmdlBRYTFXQ1dWbERHVS9hTWxlZEd6WEh6aDFPWXVJbzdNN2xqNnREUzVMaUFwRlZVV3BrTFVrSUhDUzhQeGJTdmdaa3BPV0JJY3Via0w1cXFzbHgwV2c0RklHcHN4YnFsZUtNaXJrRU1KUDdOTXBtMmlNMzRDaEdEcFdQMU5KVE5oeHBDZkZZTUdLNXlDeDBNMkNVVmRkaFFOYmZ0YVpKall6UTE1MkdwTGpJL0hvRzE4SXBlL0NqdXhHUVU2NndXQW5BTWo0Ly9idU96RHErdjdqK091eTl5SWhoRTNZTTJ4RU5vTElVQkFGRlFWbjFicGJ0ZHJXRHJWYVcxczdyS05PWEtCc1pZUHNJU0hzTUFLQkVFWUlJU0Y3M2Y3OWNjbVI0eTRET0lxLzl2bjRLL2Y5ZnUrNzdyN2Y3OG5uNWZ0OWNMZnl6bVpwL0YwUHU0VGl2SFhlVE1aSytmbjc2OTVuWGxGRWRDTzMwRkhoK1Z4dFhybEFkenp5Z2x2SVFaS20vT1I1QlFRR3FiSzhWRUcxVkM2NlhQSE5XeXUrbG9CVlRaVVZaZHF5YXFFU08vV29zNnFNbzgybTUxRnZtOVVxdTkydXlvb3lXY3htclpqN2lRN3Qva0hkK3czUm1Oc2ZrTVZpa3NYaXFNYmo2K3NuLzRCQWwvZWFqSldhL3RUdlBJYVlhdHF6YmExTEJZNmF2SDB0Uk1jMVVkSjF3NTJ2eTB1TG5ZUGJ5ZXVXeWxoWnJwRVQ3MWI4UmRYanpwNDZMc256TlIvZnJKVWUrZVZmdEc3eGJDMlo5YjVTVXpacC9GMFBxMUhqcHJKYUxDN3YyYjV1cVVxTEN6WDUvbWRjMXZIQkg1OXp0bmYxeEdTc1ZNckdGWFcyVUwxcHlnTkt1bTZFVGg0N3BNaG94M0ZIeDhhcng0QmhTbDY3UkROKzlvcEcxQWpmU05LWC8zcFZqZUtiYXV3VTE0cEhQbjZ1LzBUYnJlOWduVDkzUnI2K2ZoN2JYLzBZaFVmRmFOcGp2MUt6MXE0dE9xc0RTNTRxOWFUdjM2WHNreG5xMktPZnkvU2g0NmFvYSs4TDdYUG5mdmltbXJWcHIrdEhYV2hKdG5MZTFXbTlsWE02VXhtSDl6bGY1NS9MbGlRZDJiOVRoZm01THN0V1ZwVEpaS3JVRDJ1K2MxdlBEMnUrVTVQbWJkU21ZM2RKanRaOWRydmQ1YnE5RWdHQlFjNktqUEhOV21uS1E4OUprdDcrM2VOS2FKR28yeCs2RUlSZU5YK21kbXhhNVZ5bTJwSFVIY28rbWFFSjB4NVYwblVqVkZ5UXA4VmZ2YXYyM2ZxNFhUTU5OZnJXR1RwK09GVTd0NnpXc0hGVGRmVGdidTNkdGw2VDduMUtUWnEzcVg4RlY0R1ByNitDZ2tOMTlNQnVkVXJxTDJObHVRN3UycXFKMHgrWHI1Ky9OaTZmcTQzTDVxcDd2NkVhVkNQNEhoUWNxbWsvL1pXK2VQdGx6Zi9rYjhwTVA2Q1JOOS9sZk01Y2pmdWI1S2lrbG5NNlUzYysra3ZuZFhQMmRLYlNEK3k2NUdNZmM5RzlwaTVtWTZYTDd3WmpaYm5TOTEvWVptNzJhZG1zVnBkV3JoY2ZXMFA5TnoremdrUEROWFRjVkIwL25LcjAvVHMxZE54VWhZVkhhZmE3cjZ0UjQ2YTZjZks5S2kwcVVQL2g0elRuZ3orclVYeFROVy9kWGtYNXVacjIySy9WdGt0UHJWNzR1YzduWkduc0hRKzU3YnZCWU5EZ01aTTE2TVpKU3QyK1Nhc1d6TlRoZlNtU0hQZUZtKzkrVEoxN1hkZmdGdGtBQUFDNHVnaGtBUUFBQUFCd0RmajYraWt2NTR3Ky9OTUxtampqY2M4dG5ob29JREJJTC96MUMwbFNlVm1KVEZYaHBFdmhxVnJNNVF6K1hjeGdNRGlyWkdSbHBzdGdrUE4xMnA1a3hUVnByb0UzM0N4SldqcjczenAvTGx0UHZ2eU9TeWpIYXJWSXVsQmhxS2JxTm1hbmp4L1J3VjFiMWUraXRtU1NZMUJ4dzlJNVN1eVU1R3lqVkIzeXNsbXQycnh5Z2R0N05pMmZwMDByNXV2bmYveXcxcERQb3MvL0paT3hVcysrOGJGYmlNaFlXYUdWODJjcU1pWlcvWWJlVk1jWnFsOVVvOFlldng4WmFhbVNwUGJkK2lnd0tOaGxYbjV1dHNkMWpiM2pJZjM3dFdlMWRmVWlEUjAzUmZtNTJkcXpiYTF1dU9WdVJVUjdEcFp0V2JWUU1YRUo2bm5kU09jMGI1NjM5UDA3dFdUVys1NFBYbzRLWFpJMC81Ty8xVm9oU25KVXk3a2FMYkJzTnB0U3QyLzBPQzhvSkZRZGUvUlRZRkNJREFhRDI3VlhVbFNnOEtydnV5UzkrOHBUS2lzcHFuTjdiejd2MnJJd05XV1RVbE5jUTVVRFJveDNhMjBvT2I0cnRRM3lWd3NPQ2ZjNC9XcGRDNTZVbHhZclpjTUtkZXM3Mk9PQXZxMnFLbHgxYUZCeTNBYzJMSjJqdmtQSEtDS3FrVzY4N1Q2MTdkSkxTNzU2VCtXbHhWV0JMTE5MOE9mNjBSUFZ0RlU3WjhXYmF0ZmRjSXNxYTJueldaL3NreG5hbDd6ZXVaMmk4N2xxMmJhelNxcGFqbDAzY29LaVk1c29QWFduMjN1TmxSVXFMU3JRc1VONzNlYUZSa1M2dEpVYU5tN3FaZTNmdFhUeGVaYmtQTThYQno3dGRydldMWjd0Y1QxaDRWSE9kcW1TNU92dnIrQ1FjSmRwQVVHZUt5cGVxYXdUNmRxNDdFSTFHWnZOS3NsUnFURnRUN0xMc281MmhYYllCMEJuQUFBZ0FFbEVRVlNYNVd2cU5XaVUyblRzcnB6VG1UcXdjOHNWNzV2WlpOVEJYVDg0WDBmSHh0ZGJaYkV1UFFZTVUwUjByTE1WNDRxNW44aHV0MnZreEx0VlVWWmFiM1hHbWs0ZlA2d2RHMWRLY2xRenlqcCtSTFBlK1lPeVR4MVhZRkN3VXJkdlVPcjJEV3JYdGZkbDcrK1ZLTXpQVlZabXVvYU5tNnFLOGdzVjJEYXZtSytOeSthcWM2K0J1dVdleDl4Q0xORnhUWFR2TTY5cXpvZC8xczVOcTlTeFIzKzMxcFVYdTV6N1c3V0N2Qnl0V3p4Ym5aTDZxMzIzS3o5WFBmb1BiZkN5ZHJ0TmJUcDFWMGlvbzYxa2FYR2hsczcrdDNOK2RRdldtdE9HM09UNWZ4Um9xUC9HWjFaUVNLaVNyaHN1bzdGQ21lbjdsWFRkY0tYdDNhN3NVeG1TSEpYeEFnS0RGQmdVck9qWUp0cTRiSTdhVjEwWDFSVUZ5MHVLRkJZUjdiWWRTU291eU5QRzVmTjBKSFdIekNhak9uVHZxNjU5Qmlrc0lrcTd0NjdWa2xudjZmdEZuMnZjSFo1Ym9BTUFBT0EvaTBBV0FBQUFBQURYUUp1TzNmWFFMOTdRckhkZjA1d1AzdFFkajd5Z0R0MzdYdkY2MTMwM1c3dTJySFpyNzFjYnU4MHFnNCt2ZnZYM1dXN3pVcmR2a09TbzZyTjc2NW82Sy8vVXAvRDhPV1ZscHN2UDMxK3ozMzFkWSsvOGlTYmYvNHhLaXZMbDYrZXY3Sk1aT240NFZhTnZuZUUyT0dZeFY3Vzg4bEJoWmNDSThaSWNvYlNEdTdZNlg5ZFVXbFRnQ0dSMVRuSWJuRXpadUVMNXVkbHVnM2F0Mm5mVitxWGY2TkNlWkkvSG5aZVRwZUtDUFBVWU1OempZTjc2eGJOVlhKQ25LUTg5NTFZZDYxcEkyN3RkeG9weVNZN3ZYa0Jna1BadVc2LzlPemJKejg5ZmdjRWgycnR0dlNUWG9NT0o5QU02ZVN4Tk45NTJuMHNsTDIrZXQ2NTlCcWxybjBGdXkxYkx6ODNXT3k4L3BlbFAvVTdOMjNTb2RibXJ4V2ExNkxzdjM1R2Z2NzlMSlErTHhheTRoQmJxMktPZkRBYURna0pDVlZwUzZKeGZXVjZtZDE5NVNyMnV2OEVabnJyamtSZGt0Vmc4YnFlNDhMdzJMcHVyOCtmT3FIMjMzdW8vZkh5dEE5VVIwWTA4VG4vN2Q0ODM2Smc4ZlNldjFyWGdTVWhZaE81KzRpVUZCQVpyMC9KNUdqUm1zc3Q3YlZaSENLYm1kNjQ0UDA5cGU1S1ZzbUc1aG82Ym9nRWpKcWh0NXlROThmdTNuZmM3azdIQzVkaDgvZnpWdGt0UHQrMVgzd2ZLeTBxMGVzSG42dGlqbjlwMlRuS3BYbFJhWEtpZG0xZXBXOS9CYXRTNHFYUDZGLzk4V1JGUmpad2h5ZnpjYk1YRUplajA4U09TSklQQlIyY3kwM1ZrdjNzZ0t6QW9XTWJLQ284VmxSSmF0blVKWkYzTVpyWHBSUHFCV3VkWEwvTmpVNURycUVSMjhYZDIxNWJ2bFpPVjZiRXkzL0k1SDJuNW5JK2RyKzEybTNKT1o3cTBoN1RiYmM0V2NrZFNkK2o4dVROMTdrZDVTWkVNQmgrUDU3Nm12a1BHcVBlZzBjN1hHV243OU5XL1h0V2tHVStxYzYrQkxzdCsrOFU3eWp5Y3FxZi80Qm9vdFpqTnpyQ04zVzdUMHE4L1VGaGt0RXFyUW51WHkxaFJydSsrZk1mNU9tbkFjUGRBbHQwdU5iQXlqcSt2bnpOY3RHdkw5enE4TDBVamJyNUxVVEZ4K3NzTDkzdHNIVm1iT3g1NXdTMlFaN05hMWJKZEY1ZVFVL1cxdEM5NXZRN3UydXB4WFMzYWR0THREejdyRE9OZXFjQ2dZQjNZc1ZsaEVWRnEwNm1IeTNiN0RCMGpnNCtQQm82NlJaLzg1VmU2ZnZSRWw5YUVkcnRONFpIUmV1QzUxM1hzNEo1NncxalM1ZDNmSkVmNGQ5SG5iOHRrckZUblhnTjE4dWdoNTd5eWtrTFpiVGFYYVRXUHI3Wktqbjk2ZG5xOSsrdkpwSHVmVk1jZS9aMWgvNUtpQXIzOTI4Y1VFQlNrNS83a1dwMXU5WUxQTDJzYjBuLzNNNnVtOXQxNjY0bmZ2YTNBNEJBRkJZZTZMRmVRZTFZZnZQRzgvUHdEbklIdHd2eGN0ZW5RM2VPNlFpT2lKRW1qSjkrcmpqMzZ1WnlicHEzYWFmVGtHVHF3YzR0aW16UjNCb1VCQUFCdzdSRElBZ0FBQUFEZ0dvbU9qZGY5ejc2bTdldVdlclZxUkZ4Q0N6MzY2N2NhdEd6eXVxVmE4KzFYYnROenMwL3BWTVpoaFlaSDZreG11dllscjllNXJCTzY4ZmI3YXl6VjhIWW9lNVBYeTlmWFR6NCt2aktiVFpyNTFrdWE5dGl2MWJocFMwblNobVZ6RkJVVHB4N1hEZGZlYmV0ZFdzWllyUllaREQ1dUEyZWVCdEptdnVYZXVyRzZ3dGJGeWtxS3RHSHBIRFZ0MlZZeGpSTmNXcGkxYU50SkVWR05kR0RuRm84RGVobHBqcFpXWFhwZDV6YnY4TDRVYmQrd1hOR3g4ZXJVYzRDeVQyVTQyOWxVTzNmbXBDUkhLeDZEd2ZVNGtnWU1yN2VONGFYYXZuNlpTOVdzM0xPbm5IOEhCb2RvUTFVclIwa2FlZk0wNTk5eFRWdXFWZnV1MnJCMGpwbzBiNjFXN2J0ZXRmTW1PU3BIWEJ4WXFoNlUvK0tmTDN2OHpJZFB1Tk5qRU0vYkxnNWtyRjd3dVk0ZlNYVytqb2lPZFFsYzdFMWVMNU94MHVYYXJtNnJWRk54NFhsdFc3TllPemV2VXFQNFpwcisxTy9VdWtPM1M5cTM2RGpIZDIzTWJmZlYyLzdweVA0ZHlqaTB6MlhhMWZ4TWE5TWlzWk1PNzl1dTlVdS9VVVY1cVV2RkwydFZsWkNhZ2JUb3VDWjYrSmR2YXYyU2I3Um0wWmM2dEh1YmJwbit1R0xqTDFSTnFpZ3JWV3lUNWczZWg0cXlFbG5NUm4zM3hiOWtzOW5VdG5PU3V2UytYbDM3REZKQjNsbHRYRFpYcmRwMWNZWkl6cHc0cXN3ait6WDJqb2ZrNSsrdmdyd2NHU3NyRkpmZ3VzMlJFKzlXLytIamxKOTd0a0g3MGJocEM3ZFFRV2xSZ1lKQ3dwekJIbU5sdVQ3L3grOGJmR3cvRnZsNWpuTVEzZWhDdTlHU3dueXQvZlpMdGU3UXphMjZueVJkUDNxU092VWM0SHk5OE5OL3FIbGlCNWNLaUdzV2ZlbjhlMi95ZXJmcVZiWDVmdUVYZGM1UEdqQzh3VzBGd3lPalZWSlVJSnZONXJ3M0hkaTVSZDh2K2xKVEgzNWVDUzBTdFd2TEdtVmxwbXZ5L2M5b3dhZC9iOUI2YXhNV0dhMWYvczN4dlA3b1R5OUljbFF0T25uc1FrakhaS3hVZVVtUmp0Wm9SMXg0L3B6c2Rwdkx0T2pZZU9mM092dFVobGJObnluL2dFQm54Y3J4ZHo0c2MxVVl1cWJpZ2p5dFd6eGIzZnNOVldLTmNGTHJEdDNjUXVXdlBqRkZFMmM4NlJhRTN2cjl0MnJSdHJONkR4b2xTVXJkdmxFNVdaa2FkZXNNeDNGR1JPbWpQNzFRYjhpdW9aNTk0MlB0MzdGWlhmc01jbnVHaElTR2EvQ1l5YkpacmNvK2xhSFNHaFVNalpVVit2Ynp0MVZTbUsvcFQvLytra0x6bDNwL2t4eHRsVTluT0ZwQ0w1ejVENC9yL2V6dnYzV2JGdCs4dFI1KzhVMlhhWTVjbm8vRzMvVklnL2Raa3M3bm5OSEc1WFBkZnBla2JGanUvQzFWV2x5b3NLcFEwT1g2WDNobVZUTVpLMldzS05meXVSL3IxTEUwdC9tVDcvK1p3aUtqMWI1cmI1VVZPMExkK2VleVBWWlhyYXdvMTE5KzRmZ2RmbURuRmkzNytvTTY5OWxhRlJRREFBREF0VU1nQ3dBQUFBQ0FheWdrTkZ6REo5enBmTDFxL2t6dDNyckdaUm1MMlNTYnplWlc2U0FrTEVKUHZ2eU9MblkrSjB0L2Y2bGhnM0RtcWhZMEY5dTBZcjVhdHV1c3lvcHl0VzdmVlFOR1R0Q1NXZThydm5scldTMFdHUXdHQlRhd1paVEpXS21VRGN2VnRrdFBuVHg2VUhjKytxSm12L2U2dm43L2ozcnNOLzlVMW9sMHBlL2ZxZHNmZWxaRitibjY3c3QzNU92bnAyNTlCMWNkdjFuK0FhN1ZzU3dXaS93OVZFeG8wOGxSVVdEcjZtOFYzNnlWMm5icEtWTmxwYzZjT09xMnJIOUFvSHg4ZlRUMmpvZTBmZjB5bDNrR2cwR2RlZzVReW9ZVktpc3BVbWg0cE12OFl3ZjNLREFvUkltZGVyaE1MOGc5cSsrK2NId20xUlc5anU3ZnBVMFh0ZFdwcnFhd1lxNXJwUW5KVVRFcXdNdUJyQmxQTnp6SWNTUjFoL1B2a05Cd1RYdnMxNXIxN211YTk5RmY5ZkF2LzZMQTRCQ3ZuN2RxSnFOUlkyNjdUNTBiT0ZENjRaOWVjTFlVdTlhaVlocnIvRGxINk0xbXN5bGw0d28xYmRtMjFtUE5QcFdobEEwcnREOWxrM09ndTd5a1NJcytmOXZqOGdPR2o5UEFVUk5kcHVWa25WQitWV2loVzU5QnlzcE1yM2MvZzBQQzFMWFA5VHEwMjlINnJGM1gzbGZsV3BDa1BUK3MxWjRmMXRhNkx4MTc5RmUvWVRjcGVkMVN4VGRycGFUclJraHluRDlKYnBYKy9Qd0ROT3JXNldyZnJiY1dmZmEydHE3K1ZyZmM4NWh6Zm5GaHZscDNiRmlZcmJTNFVGbkgwelgrcmtmazd4K2dZNGYyS2pWbGs0NGUyS1d1ZlFhcHZMUllrdU0rV3kyaFphTHUrdWt2MWFhajR6NFQxYWl4ZnZxYnZ5c3lKczV0L1lmM3BXalpOeCs2QlJzdVpyZmJQRlpJM0xSeWdUSVBwK3IrWi84Z0gxOC9SVVExMHYzUC9rR2JWaXhRMnA1dCtzbUxmMVpGZVprKytPTnpHbm5MTkhYdk4wU2YvdlVsK2ZqK3VQNjVOL1B3ZmtWRU5YSzJxcFVjSVZtYnphYnhkejNzTVNBVkdSMnJwaTNiT2wvNytmc3JQRExHWlZwMTIxbEp1dlhlcDJTOXArNzd3TXkzWHBMQngwZjNQdk5LbmN0NUNvaEpqdmFFMlNjemRPN01DWjA3YzBwZGVnOVVkR3k4N0hhYmlndnlGTldvc1hLelQybkpyUGNWSGRmRUdYYXkyNnpxM20rbzh6dHpwWnlWSXF1cVRoVVhuTmZzZDE5M1dlYkUwWU02Y2ZTZzIzdHJMbmY5NkltNlllSTlLangvVGwrLy80Yk1KcU9DZ2tPYzE5ekYxY0NxNVp6TzFMckZzNVhRTXRFdGFGVlpVUzdKdGFxVnhXeDBhUThhR0JRaXU5MnUyUGltem1mOG1STkhWWkNYNDN3dFNaMlMrcXUwdUZEZVlMWFpkTzdNU1owL2w2M2RXOWM0UXlwL2ZmRkJTZEt3OFZQVmY5ZzRsL2NVNU9WbzdvZHZLaS9uakNiTmVNSmpoU1p2M3QvMmJkK281SFZMRlJJYXJ2S3lFazEvK3ZlS2lJcHh6dCt3ZEk2T0h0aXRCMy94UjVkdExQdjZRNVdYbGJodDIyU3NVRUJRa01zNWJZanFzRkxOaXFRbVk2VjJibDZ0Z01BZ21VMG12ZnZLVTdwKzlDUU5IalA1a3RZdC9XODhzeXhtczA0ZlA2d1RSL2FydEtoUWYvbkYvUm82Ym9vc1pyTTY5dWpuck1CWFVWNnFPUi84V1pFeHNicnZaNi9xU09vT0hUMndTNlZGQlNvdExuUUxGM2Z1TlZEeHpkd3JvWjA5ZFZ4cnZ2MVNBMGFNZC91Zk80NGYzdWRzSlFvQUFJQnI0OGYxWCtnQUFBQUFBUHlQS1MwcTBPbk1kSFhvM2xjK1BqNk9paUVYdFhCSzI1T3N2SndzWFZkVnVhSmFiYTN3SWhzMTF0U2ZQTitnN2FlbWJGVHlPdGZCck94VEdUcTRhNnNtMy8rTU5xOWFLRW5xZGYwTkNvdUlWdHN1UGZYOW9pOFVHQlJTYjlDZzJyWTFpK1hyNjZmMjNYcnI1TkdEQ2dnTTBoMlB2S2lDM0xQeTlmUFY2dm1mS2JGVGtqcjNkSVJ3dXZVZHJEV0x2bFNIN24wVkVCZ2txOFVzWDc4TC80Umh0OXRrTVpzVUVIaWhpa25TZFNQVXZkOFE1eUJpeW9ibGF0Nm1nNGFObXlwSkduSHpuUzdya0J6bjc1NG5mcXNtTGRwNDNPK09TZjIxZmYweUhVbmQ0Vkpsd1dJMktmUElmblh1T2NCbFFMVzh0Rml6M24xZEZvdkpwV3JQa0xHM2E4alkyMTNXdlhyQjU5cTJkckZlL09zWDlWYkQyclZsdGZZbHIzZWJicW1xeVBEM1h6L3NOczlUcTZlOG5DemxWbFhtOGlRa0xNS3Q1WlRrQ0VQY2V1OVRldWVWcC9URDJzVzZjZks5WGoxdkY5djYvYmR1b2NUYWxIbHB3TDRoS2l2S1hTcGdtYzFHbC9tTm03WlE1cEZVMmUxMnBheGZwb0xjc3hyOXNPdDFXRjVXb29PN3RtcnZ0dlhPa09EMW95Y3FMcUZsbmR0ZS9OVzdWV0VIVi91U055aDUzUktYc0V0RG1VMG1WWmFYNnVsWDMxTkVkT3hWK1V4YnRldmlITENXSktPeFFpdm5mdUt5ek9oYloramtzVFF0bi9PeG1yWnFwN2lFRmhlcWpmaDcvcDYwYXQ5VkQvL3lMeTdYdEtOYVZibGlhclFYckV2MnlReXRXakJUaTJlOXB6WWR1cWxUendHNmFjb0R6c0g3NnVwV1VZMGFPOTlqTVBpNERIZ2JEQWFYYTkyVDU5K2NXV3ZJcDdvZDU4VXNaclAycDJ4U2VGU01na0xDTkdyU1BSbzE2UjVKampCVFVFaVlJcUpqbmZlN29PQlFSVVRIdXJYTyswK3ltRTF1YldYTFM0dVZsWG5FclNWcFZLUEd1dnVKM3lnbUxzSGp1bGJPbjZudkYxMElhcG1NbGNyTHlWTEtodVhPYVdhVHlSbmM5UE1QVUgxZGVnMCtQdkl4K05UNldkVGNWbTcyS2VXZFBhMjhuQ3huSzhwdnYvaVhjNW5nMERBbGRrNVNiQlBIWjMvMmRLYnNOcHRtdmZ1NkFvT0NkZWVqTHpxZnoxMzZES28xM09RTk1ZMFQ5T3dianZhTytibG45ZWxmZjYyUnQweHp1VTdYTGY1YWU1UFg2NWthM3c4Ly93RGw1V1RwcTMvOVFXYWpVZkhOV3Frb1AvZUs5dVg5MTM2bWtzSjhsMmxMWjMrZ3BiTXZWUEg1MldzZnFMSzgxSzBpM01WR1RyejdpdmFsSnB2TnB0c2YvTG56OWNsamFkcStmcG5HMy9XSWZIMTlGZGYwd3YzWGJyTXBlZTBTclZ2eXRVTENJblQvei8rZ2hKYUpIdGZycmZ0YlJ0cGVMZm5xUFRWdDFVN2QrdzNSeW5tZktpb216dVhlRXhBWUxJT1B3ZTJhQ1FnTThoeklxcXhRY0xBanRIajIxSEdQbGJWcWV1dzMvMUI0Vkl4c1ZlSGdtdGZ5OXZYTFpMTmExSzN2RUIzYTg0T0dqTGxOcXhaOHB2S3lFbzJ1cW1yV1VQOEx6Nnd6SjQ3cWkzKytMTWtSL0I4OFpySzY5UnVpakxSOUNnZ01jclp2cmZsOEN3MlBWRXhjRTJXbUg5U3BqRFFGQm9XNEJMS3NGck1zSnBNaW90emJGZi93L1hjS0NZdFFqd0hENU9mbmVnOU9HakJDU1FOR3FMZ2dUeEhSc1o1UExBQUFBSzRxQWxrQUFBQUFBRnhEaDFOM2FOblhIK2l1eDM2bGRsMTZxVVAzdm02VlVncHl6NnJ3L0RsbnVLZytCaG5xYlFIalhOWkRxR3JGbkk4VkhkZEVuWklHT0FOWmt0UytteU9JVUZsV3F1Q3c4QWF0djd5MFdGdFdMOUtRbTI2VHIrK0Z3YWVnNEJBbHRFelU1cFVMbEh2MnRFdUx4UkUzMzZWM1gzbGEyOVlzMXRCeFUyUTJHZVh2ZnlGOFpheW9jS3dqSkV5VkZlVjYvN1dmdVcyM3NyeE11N2V1MGNHcWlnbzEzWHJ2VTg3Z1VXMkRlWkxVTXJHVGdvSkRsYlluMldWQUwvUElmbG5NSnJjcVRodVh6MVZCM2xuZC90QnpPckJ6aTNLelQxMjh5c3ZTckZWN2RVenE1emI5OE40VW5jcEkwNkFiYjNVTG0xV1VsbWpMNmtVWExiOWRhNytiNVRISVp6R2IxS3gxQjkzMzgxYzk3a040Vkl6YWR1bXBqSU43cE1uM2V2VzhYYXovOEhIcTJNUDllRDJaK1RmM0ZwVlh5NUpaN21HWCtPWVhxbFUwYWQ1R3hzb0tIVHU0V3h1V3phbHE0WFhoT0hMUG50WUhmM3hPTnF0VjBiSHhTcXBxejlteFIzODFiOVBoa3JkZExTUXNRcy84NGQrU0hKOWpkVkN2Tm80d3BVSDdkMngyYVl0MU5UN1Q2TGdtTHUxSHkwdUwzUWEzZmYzOE5mR2V4L1hSbjEvUWhtVnpkZnVEUDVlbHFtMWw5WUQ1bjU2ZExyUEpWT2R4VlZmbVdUWHZVNjJhTjlQakVzTW4zT0dzNnRLK1cyLzkvSThmNjFSR21nN3YzYTVOeStkcmY4cG16WGpHTVpCK091T3dHalZ1V212d3RhSGVlZm5KMnZlNHFxckt4ZEwySnF1eW9rd2picm5MYlY1QjNsbm5nUDZQeGY0ZG03WDErMi9kMnFadFg3OU1OcHZOTFpBbHFkYnYvTzBQUGFkeldTZWNZUVNUc1ZKelAzeFQxNCthNkJJWTNiWGxlNFZmUnFpalBwbEg5dXViZi85SmtpTndWeDNRNnpGZ3VMcjBHcWo0NXEyY29RaVRzVkkrUGo0NnVHdXJWc3o5V0hhYlRkTWVmOGtsTkJFUzZuaFdWbGRjOHpZZkh4OW5GYmZVbEUyU3BNUk9TUzZWM2FvclROYWNKa243VXpiSldGbXV1NTk0U1NrYmxsOXhJT3ZlcDE5MmFaSDIzaCtlMGFoSjk2aDl0d3UvYVVMQ0kxVlJYcWJnR2hYT3JqWWZIeCtYVUZ6MVBuWks2dThNSGxWWHJWeS81R3VaakpYcU1XQ1l4dHgrdjRLQ2E5OVBiOXpmakpYbG12L3hXd29OajlUVWgzK2hvd2QyZWVXWUMvSnlGRnJWVnRCbXQ4bGtyTlNOdDkyblJ2R3VnZFdzNCtuYXVIeXU3SGJIdmFpNldtUDFkeWIvWExZMnJaaW5Qa1BHeUwvcVhBMFlPVUVXcTBWcnYvMUtyVDJFdU92ejMvN01hdHlzcFc2OTcybmw1MlpyMTVidlhTcUo3ZHF5Um51MnVRZnNKYWxaNnc2eVdTM2FzbXFSV3JicjVOSmU4L3k1YlAzNzlXZHJQVjVKK3ZDTlg5UTZyMzIzM3JyejBWL1crWDRBQUFCY0hRU3lBQUFBQUFDNGhvNGUyS1dBd0NDMWJ0K3dObHNOVVpCM1ZoKy8rYUxMTkx2ZExrTlZpNk9hckJhTHMvVlJ0ZURRTUEyNjhkWmFLemRsbjhwUWsrYTFENFJKMHFtTU5LWHYzNlhyUjA5VWsrYXQxWC80T0IzYXZjMWxtV09IOW1yZDR0a0tEQXJSM0EvZmxNVnNsc1ZpZHJaby9HSE5kK285ZUxRc1pyTkx0WWI4UEVmbG1yZ216U1haVlZLWXJ5NjlyM2NaNEYrLzVHc2x0RWhVeDZUK3ptbWx4UVhhdXZwYm1jMzFCVHNjZkh4OTFhNXJMeDNha3l4alpia0NneHlWeXc3dlMxRkFZSkRhZHU3cHN2ekFHeVlxb1VXaU9pWDExNEdkV3hxMGpmcjBHM2FUV2lSMlVwZmU3aFZXQ3MvbjZsUkdtdm9ORyt0VzlhVzh0RmhHWTZYaW03cFdYZ29LRHRIemIzN210cTVGbi8xVGhlZnJIb3dQQzQvUzZZekQ5ZTd6cFo2M2krM2F2RnFIOTZYVXV4MUpLaTkxcnd4U2s4VnNrc2xZcVlEQTRGcXJMVFhVOFBGM3VBUkNkbXhhcWJ5Y0xPZnJGbTA3U1pJV3p2eUhiRGFiSmt4NzFPV2FpMnZTWEFOR1RGQ3pWbTNWcWVjQUhUKzhYM3UzcmRlNU15ZWNZWUJhZWFoNDVzbUdaWE8wZGZXM2RTN3o3QnNmdXdVejZuT2xuMmw5NHB1MzFsMlAvVW90MjNhUkpKbE5qbGFxMVFHQW02WThXR2RyeXZMU1lxMzlicFlTV2lTcXo1QWJhMTJ1YWN1MktpOHRkcXZBRmhvZXFUNURibFJGZWFtMlZJVlFNOUwyS1RxdWlmUDF4Zno4QXpSZ3hQaDZqMjNDdEVmZEtrZFZLeW5LZDdZNHJXbnZ0blVLREFwUjkzNnVMZUZNUmtmNzFiNURicXAzdXhmejVyVlFMVDgzVzh1LytWZ1phWHNWSFJ2dk1xL3cvRGx0WCsrb2FIWDh5SDYxNzlhblFlc3N5RDJyN3hkOTZXd05lZXpnSGtsUzkvNURYYXFSMWRZSzlFcTFiTmRGWTZjK3FDYk4yNmh4czFZNmZmeUl2dnJYcStyUXJiY3psRnd0SURCSVRWdTEwNEdkV3hRWkU2ZDdudjY5czRLUnpXcXR0L3FoTjFtdEZtMWZ2MHlOR2pldE02aFNVKzlCbzlTeFIzOGx0RXgwcVQ1MnVhTGptbWpSWi85VVRPTUVEUjA3UlpJVUdoNmwzVnZYS0w1WksvVVlNRXlWNWFVcUxzaFRvM29xeS8wbmxKY1dxN2d3WHphcjFmbjdJYXBSWTQyNS9YNjE3dUQ2bXl3ei9ZQmFKSGFVNzJXMEJLM3IvaFlZRktKUnQ4NVFRb3RFcndVTTdYWkhpOFp1ZlllNFRHL1d1cjFiRU5KNlVSaXFPdmpxNXg4Z3U5MnVKYlBlbDU5ZmdLNGZOZEhsT3pKbzlDUTFhOVZPclR0MDA0bDA5L2FZRGZYZitNd0tDZzVWdDc2RHRkM0ROVFZ3MU0yNllhS2oybUZwVVlIK1ZxUENxWisvdjlwMDdLN0QrMUkwWWNpakhyZDcyd00vVi9NMjdTVkpOcnRkWC8zclZjWEVOdEg0dXh6cnljL0xVVlNqeHZLcDhkdWp0amJJQUFBQStNOGdrQVVBQUFBQXdEVmlNWnVWZVdTL0VqdjE4TW9BK2NsamFXcVIyRkhOMjNSUVJIUWpIVDI0VzZOdm5TRmpaYmxtdnZVYmRlODNWTmVQbnVqeW51eFRHVHE2ZjVjeTB2WTVCN2pIVHYySkltTTh0ellwTHl2UnVUTW4xV3ZRcURyM3BTQTNSMXRXTFZUZklUZHEydU12ZWF3eTA2eDFlN1ZzMTFuUmplSVZFaDZwNE5Bd0JZZUVLVGcwVEFhRGp4Yk8vTHN5MHZiSmJLcVVmOENGQ2xuVmxhY2Exd2diSlhicTRWSUZZZE9LZVdyU29vMUxZT0xjbVpQMUR2eGRyRzJYWHRxL1k3T09IZHlyTHIwSHltNjM2MGpxRHJYcjJ0c3RaQkVaRSt2UzZzWWJ4dHgrLzJXOUx5UXNRbU9uUHVpMS9iQmF6RHAxL0xBaVkrSWF0UHlsbkxlTGRlNDlVSWtkR3hhMm1QL0pXM1hPMzdoOG5yYXNXcWdIZi9HR21yWnMyNkIxWHN4Z01LaFYrNjVxMGE2eldyYnI3SndlRWg2aGlocXRva0xESTVYUUlsSFpwekowNDIzM09RTXFSZmw1MnJ4eXZnYU5tZXhzTzFmVHlua3pYU3BoZUZKZHRhUWhvbVBqTmVQcDM3dE56MHcvcUcrdllHRDJTajdUaGtqc2xPVDgyMnh5dElPc1htL05paVVYczFyTSt2cjlOeVJKSmNVRk1oa3IxV2Z3NkZyM0tTOG5TOG5ybHRhNUwrV2xKYkxiYlNvdEtxaDEyWkRROEFZRnNnS0RRMXp1WHpWVkQrTFhkTzdNU1dXazdWUC80ZVBjZ3BhN3Q2NlJ4V3gyQ3diVmREcmpzTTduWnF0cjcwRXV6eFZ2WEF2VnNVQ0x4YXlOeStacXkrcUZzbHFzR2pCeWdvYVB2OE81bk1sWXFmbWYvRTBtWTRWYWQraW01TFZMRkJnVTNLQXFqejBIanRDSjlBT2E5ZTVyR2o3aFRwMDRzbCt4OGMzVXFJR3RLSzlVVUhDSStnNnRQL0JtTWxacTNlTFp5c3BNbHlUZGNzOWpMdTNrL3ZuYm4rcUdTZFBWdmQrUTJsYmhWYXZtZjZiQzgrZDB5ejJQZVF4ZmV4SVJIZXZWTm1ZNVdTZVVtckxKR1E2UkpCa01xaWd2MWZJNUg2bDVZZ2RuSzlCbXJkdDdiYnYxcVc3RFhGSllvSktpZk9jKy9PTTNQNVVrZGVrOTBCbFU2alZvbEZzWVM1SVdmUEkzZGU4LzlKSmI5RldyNi81Vzg3ZUxOMlFkVDVmSldPa1d6TXMvbCswTXVWWXJ6RHZuOHRwU0ZWZ1BDQWhTVVg2dVRodzlxRnZ1ZVZ4aFZkVzJhdkowbmk3SGYrTXpxemJGQmVkMUl2MkFKS21pck5SdGZuenoxanE4TDZYV0FHdG9lSVR6bXQyK1libEtDdk4xOStNdktTSTZWbGFMV1orKzlSdDE3TkZYTjAyNThQdlByNzUrcmdBQUFMaXFDR1FCQUFBQUFIQ05aS2J2bDhsWTZkYWk4SEpZclJZdCtPUXRKWGJ1cVZ2dWVVeGJWaTFVeW9ZVkduM3JEQVVHT1FhWWwzMzlnVW9LejJ2TWxBZGt0WmoxN3F2UDZLWXBEOGh1dDJ2MnU2L3A5b2VlVThjZS9Xb05ZMGxTNnZhTk1oZ01hdGVsN3VvQzVhWEZNaGdNQ291SXJyVktTRkJ3aU81OTVwVmExL0hVSys4cE5EeFNlMzVZcThDZ0M0R3VqRU43RlJ2ZlRLSGhrYXFzS0t2bnpMZ3pxR0dEMVpMVXJtc3YzWExQWTJyZDBUSHdlUExvUVpVV0Y2cHp6N3JiN3YwMzJKdThUZ2QzL2FDUXNBaVZGT1dycERCZkU2WjVydHB3c1NzNWI4RWhZUTF1eVdhb0o4aDBPdU93SXFKakx6dUFJamxhRU5VY0xMYVl6U280bjZQOGM5bkt6ODFXUnRvK0RSczNWYWtwbTVSejVvUWtLYUZGb25QNXZMT250V3ZMOStyZWY1aWlQQVRhcGovMXUzcGJGcjcrekxRRzc2L05adlZZN2F5OHBLakI2L0RrUDNrdEdDdktKYW5lZG9GbEpVV2EvOG5mZFBMb1FkMTQyMzBxeUR1cjd4ZDlvVzFybDJqbzJOdVZkTjBJdDdCYmJId3ovZnlQSDlXNnp1MGJsbXZsM0UvazQrdXJidjJHcU5mQWtZcExhSEhaeC9MRlAxNitwT1czVnJVYTdUUFl0ZExYdVRNbm5aWC82Z3BDbk0zSzFQSnZQbExMdHAxZHFsWjU0MW80WDFVUmJ0UHkrYkxiYllwdjNsbzMzLzFUbCs5N1pYbXBaci8vaHM2Y09LcmhFKzdVb05HVE5QdTkxN1Z4MlZ3RkJZVm93TWdKZFc3RFlQRFJ4QmxQcW5IVFZscjczVmV5MiszcU9YQ2tyQmF6VjBJVTNuQWtkWWRXTGZoTWhYazU2amRzclBadVc2OGRtMVk1UDVmaWdqeVZGQlhVMnBMeVNwV1ZGS204dE5qWjZtM2x2RSsxWStNS2RlbzV3T3VoNEV1eDlydFpWZTFZWGZmaHhzbjNLdVBRSG4yLzhBc0ZCQVlydm5sclp5dkkvNFM4czFuYXVYbTFvaG8xVmxSTVk4VTFhYWJpZ2p6ZDlzRFBGQjNiUk5GeDhYVyszMmExcXJ5MHhLVVY1WlZvNlAzTms1clZUaTFtazg3bm5GRmdjSWpMTXFrcG0yUXdHTlMrYXkrWDZkOSs4YTk2MTE5YVhDaEpDZ2tMbDM5QW9FYmZPcVBPUUd4Tk9hY3ozYVkxcEZYbi85SXpLLzNBTG1lSTAzYlIvU0gzN0dsdFc3TllrclJsMWNJNkEvbUhkditnMVFzK1U3ZStnMVdZbjZ1OHM2ZGxNWnZWcG1NM3BXeFlvYkNJYUpkV2lRQUFBTGgyQ0dRQkFBQUFBSENOSE55MVZaTFVycXVqMmtsdDRhTHE2amkxelE4TUN0YUJIVnRVVWxTZzY2b0d1dzBHSDludEZ3WjcrZ3dlTGYrQVFNVTNheVZKT25QeW1BclBPeW9qRExWcEVJRUFBQkp2U1VSQlZCcHpxNDRmU2RXQ1QvK3VlNTk1V1UxYnRmTzRIYlBKcUsyckY2bHpyK3RjS29GVU14aDhaTEU0cWlzVTVwOVRlRlNqSzJyWkZCb2VLYlBKcU56c1UyclRzYnNrUjFXUzlQMDdkZDNJbXh1OG5oUHBCeFFVSEtxRHUzOXdycmVoUWtMRFhRYVhEK3pjSWovL0FMVzdhS0N6TmpsWko1d1Z2V282Zis2TVkzMjd0bnFzWnRLaGU5L0xHcXl0ajlWcTFlRjkyOTJtRnhmbXUwMXIwcnlOc2pMVFpUWWFGZCswbFVaTXVMUEJnLzFYY3Q0Y1ljS0d0YzhxcXhvODlzUnF0U2pyeEZIMXZvTHFJeWZTRHlnei9ZQ0s4bk5WZUQ1WEJYazVLaTdJa3lRRkJvVW9LcmF4V3JUcHFCL1dmS2Z2RjM2aExyMEhLai8zckZiTS9VUVBQUGVhL1B3RGxKZVRKUjlmWHpWcDN2cXk5K05TRk9YbmFmWjdyM3VjRnhBWTVHeFJXdDJxeW1Db085Ulc3WEkrMDMzSjY1MzN1VXR4S3VPd0RBWWZqMVZaSkVjUVllZm0xZHE0Zko0c1pwTnVtZjZFZXZSM3RQY2JNSHk4VmkvOFFrdG12YS9rZFVzMSt0WVphbHRQZ0ZTU2poOU8xYVlWODNVaS9ZQzY5UjJzcHEzYWFjZW1sVXBldTBUTldyZFh6NEVqMUxYUFlMZXFWZlY1L3MyWnRiNG4vMXkyM25ubEtlYzlvUEQ4T1IzWXVVV3RPM1JUYkpNTExkMU9Ia3ZUM0EvK1hCVldldUxDQ3FyZVYzTmd2N2pndkF3R2d5S2lZcHpUdkhFdFNJNzJZcExrNitlbjRlT25hc0RJbTEwQ2I4Y1BwMnJKVisrcE1EOVhBMGROMUpDYmJwUGthTFAxNlZ1LzFxb0ZueWs0TE1MNVdkVW03K3hwblQ1K1dIYTdYYzFhdDlmZWJldVV0bWViMm5SS1V1c09YWlhRSWxGeENTMHU2UjVaV1Y2cXNJaExid2xucTY1T1p6QW81M1NtbG4zem9VNGZQNkw0NXExMS83T3ZxVm5yOWdvTmo5UzZ4Yk8xZDlzNkpWMDNRamxaam1CbVExc0gxc1ZZV1NGSkNxajZEaFVYNU9uTHQxK1ZzYkpDQjNmOW9BN2QrNnA3dnlHeVdzeTFCamlDZ2tQckRGcGZpb3B5UjFXZmk1OWIyU2N6ZFBUQUxrMTU2RG41K3ZxNWZDZURRa0oxeHlNdnlzZlhWeC8vK1VXTnZlTWhyK3hMUTNYck85aWxVdG4rSFp0MTdOQmVkZWplMXhueXE5NWZtOFc5R3VINWMyZGt0OXZjS2tSZXJmdGJYUXB5eitxOVB6eWpnS0FRV1MxbW1VMUdsMHA5SlVVRjJyZDlnMXExNytxc3BCUVVIS0wyM1hwcjJMZzdhZzJmVmJmME8zVXNUWkV4c2M2cWZ0ZmQwTERmV25hN1RSKzg4YnpIZWZWZHAvOEx6NnhxZlFhUDl0aXlzS1F3WDNNKytMT2lHalZXM3lGanRPeWJEeFdYMEVLOWE2bEdlL0xvSWRtc1Z1MUwzcUI5eVJ2azV4K2dvT0FRWitCeHc5SnYxS1JGRzdYcjBrczJtKzAvMmo0VkFBQUFyZ2hrQVFBQUFBQndEVmd0WmgzZW02S21yZG9wTkR4U3hzb0t2Zm44ZlhXK3A3YjVUL3orYlcxYU9WL3R1dloydHZHTGFoUW5tOVdxZFl0bk8xc0RCUVdIcUNnL1Y3blpwN1J0N1dJRkJvV29WZnV1OHZYMTArMFBQcXVaYi8xR2VUbG5QQWF5N0hhN2xzeDZYNVVWWlJweTArMGU5eU15T2xacGU1SmxzMXAxSkhWSHJTMVhhcE9SdGsrcEtSc1ZIQnF1d01CZ1dTd21IVTlMVlhscHNUTlFzWFgxSXRsc3RrdXFBdkxkbCs4NncyZUpuWG9vdm81Z3pKa1RSL1hGUDJ1dmFHTTJHV1czMi9XM1gvM0VaWHF2UWFOMDQrUjczWlpQMjVPc1RTdm1lMXlYd2VDamJ6LzNYTEhpaWQrL2ZWVUNXV2FUVVhNK2VOUGp2QmFKblZ4ZXh6ZHJyUmxQTjZ5Nno1V2N0MEdqSnprSFdpVnA4SmpKNnBUVXYwSGIvZlN2TDhsWVVlNE1TWVZIeFRnSGE4K2VPaTZMMmFTT0RWeVhKK2ZPbkZMcTlvMktiZEpjQ1MwVDFhUC9VRFdLYjZxWXVBU0Zoa2VxcERCZmk3OTZWenMyclZULzRlT2NWWm8rLy92djlQWDdiMmpDdEVlVmVXUy9XcmJ0WE92bitjVS9YNjYvWldHTjgxT1htTGdFSlYwM1hMZmM4N2piUEpPeFVvZjNwV2ozMWpXcUtDdlZ3VjFiRlJBWXBOQmFCcEM5Y1MzRU4ydXRqajM2WFhpUDJhUXRxeGE2TEw5cXdXZXltRTBLRFl1VW43Ky9jckpPNlBDK0ZMVnEzOFdsSXBMVmF0SHBqTU5LMjd0ZHFTa2JWVkZXcWxidHVtakN0RWNWMC9oQ1FEUTZyb21tUHZ5OE1vL3MxL0p2UHRLc2QxOVQrMjY5ZGVQaysxeVdNeGtybFpXWnJxTUhkeXR0VDdJS3o1OVRWS1BHdW1YNjQwb2E0S2dJMDMvNE9CMDd1RnNwRzFabzZld1A5UDNDTDVVMFlKajZEQm5qRXBocUtHTmxoZFl0bnFXQWdDRDUrUG5wN0tuamt1UU1UbVNmUENZWkRPbzd4RkVkeTJJMmFmT3FoZHF5Y29HQ2drTTE3ZkZmdTFUckNnb0trWSt2ci9adVd5Zi9nQUNaVFNidDI3NUJzZkhONUZ1alRaVTNyZ1ZKNmpsd3BDcktTalhsSjgrNXRCRE16ODNXeG1WemxacXlTZjRCZ1JwMzU4UHFNM2owaGYwTUNkVmRQLzJWUG43emwxcjgxYnVLakc2a1Z1Mjd1cXk3OFB3NUhkNlhvclM5eVRwNTlKQWlZK0kwOWVGZnFHT1BmaW84ZjA2cEtadDBKSFdIVnN6NXhCazJEZzROMDRpYnA3bHNTM0tFRzViUCtVaUJRY0h5OHc5UVFWNk9pdkx6MUx4Tnh3WWQ1KzZ0YTVTZm02MkFnQ0NsSDlnbFNRcUxpRkprVEt6OC9BTTBjY2FUNnQ1dnNQTmVjLzJvaWNwSTI2dkZYNzJ2YzJkT0tmdFVoa0xDSWk2cnN0cVprOGVVdGlkWmZ2Nys4dkh4VmNhaHZaS2t1SVFXS2lzcDBzeS8vVmJHaW5JOThOenIyckZ4aFJiTy9JZGF0dXVzeEU1SjJyOWpzM3g4L2VUbjV5ZURqNjk4ZmYwazJkVzRXU3NOYTV5Z3ZjbnJaYlZZWkxWWUZOTTRRVzA3SjlXOU01SU83MHZSM20zckZSZ2NMRDgvZitmK1JNYzJjVmt1b1dXaUh2blZYMVZSVnFLOXlldVZlOFlSUkE0T0NaTWtOV25SV2wrKy9hb2lvaHY5eDlvNFZtdElDMGNmSHgrRlIwWXJaY055R1h4OG5QZHJxOFdzUGR2V3ljZkhSeTBTWGI4LzNyeS9OVlIwWEJNTnV2RldSNERNYmxkRVRLeDYxdmc5dEczdFlwbU1sYnArOUNUbnRKaTRCTjM1NkM5ZDFtTXhtN1RzNnc4VkdoR3B3S0FRK2ZyNjZ1enBUQjA5dUx0QnJWZ3ZaakQ0NkNjdi9NbHQrdVpWQzNXMDZocnk1TC94bVZXUWUxWkhVbmNvYlcreS9QM2QyOVhtNVdTcHJMaFEyU2N6SkVrVlpTWDYrdjAzWkRZWjljQnpyeXM2Tmw1Wko5SzFkUGEvSmNsaktPdUdTZE0xYU14aytmcjZLU0FvcU9wYXYrRFFubTNLeWt6WHlmU0R5c3BNLzUrbzZnb0FBUEJqUlNBTEFBQUFBSUJyNFBUeEk2cXNLRlA3cXVwWS92NEJEVzRIZDdHUXNFaE5uUDZFL0dzTTduVktHcUFlL1ljcVpjTUtiVjY1d0dWNWc4RkgwWEh4bW5Udms4NUJ4OUR3U0QzNjBsdHVnenJWc2s5bEtHMXZzaVpPZjhJWitycllxTWt6dEdiUmw4bzZjVlROMjNUUXlGc2EzbVpOY2xSQ09MQmppN01pbUNTRlJUcmFydlRvUDB5U1kzQnM2Tmdwem1vZi9nR0JtampqU2JXb28rWGJQVS84UmhYbHBRb01EbEZNWEVLZGc3UGhVWTAwZE55VVM5cHZ5VkZOeXBOaDQ2ZHEyUGlwbDd5K3E4RS9NRWd4alJQMCtHLy82VFp2NWR4UFZGUncvckxYZlNYbjdhdDMvdURTNm1qbHZFKzFjdDZuRFY3SHBoWHpuYUczWjkvNFdDRmhFWktrVXhscENnNE5VOHQyWFM1NXY2cjFHM2FUK2cyN3FkYjUrMUkyS3V2RU1kMyswTFBPQWMrWXVBVGQ5K3hyV3ZmZExIMzR4dlB5Q3dqVTdRLyt2Tloxakpod3AwdFF5Sk81SC8ybFFmdmI2L29iMUt1V0traSt2cjdhc21xaHpNWksyZXgyaFlTRjY4YmI3cXMxRE9hTmF5RytlV3NOR1hzaHdGbGVXdXcydUYxUlZxcDl5ZXVkcncwR2cxb2tkdExOMDM3cW5KYVJ0ay9mL1B0UHNwaE5NaGdNYXR1bGx3YmVjSE9kcmZ0YWQraW1oMy8xRi8zdy9YZmF0R0tlUG5yelJUMzk2bnZLUG5WY3ErYk5WTzdaVTdKWnJmTDE5Vk5pNXg0YVB1Rk9kZTE5dlVzbEVZUEJvSFpkZTZ0ZDE5N0t5OG5TMXRYZmF1Zm0xZHErWWJsNkRCaXVpZFBkUXdSMUNRd0sxc21qYVRKV1htaHZOV3pjVkdmbHdzNjlCdXFScGkwVlV4VjIyYloyaVRZdG42ZFc3YnRxMG93bm5NR3RhajYrdmhvMWFibzJMcCtueFYrOUo4a1JTaHc1OFc2WDVieHhMVWhTMG9EaDZ0cDdrUHo4TDRTOThzNW02ZDkvZkZZMnExVnRPeWRwN05TSEZCM1h4TzI5VVkwYWE4cFBudGVHcGQ5NERNV2FUVVp0WGpGZmNVMWI2SmJwajZ0Ym4wSE9VRmxVbzhZYWN0TnRHbkxUYlRJWks1VjlLa1BuYzdKVVhIRGVZN1d0MFBCSUhUMncyL2tzOGZYMVU3UFc3WjBWdStwanJDalh0clZMWkxOYTVlZnZyeDREaHFsNW00NHlHQXlhL3RUdjNKYjM4ZlhWMUlkZjBOTFovOWEydFk2V1l6ZmVkbCtEZ2tDZWJGMjlTSGE3WFpJakNEWmd4SGkxNmRoZE5wdFZ2bjUrbXZySUx4VGZySlhHMy9XSUVqdjEwTzZ0YTdSajR3cVZsUlM3Vk1hc3l5ME4vTzc2K2ZuclNHcUtjMytDZ2tQVWU5QW9qMVdHR2pkdHFVM0w1Mm45MG0vazYrdW5kbDE2S2JHVG83cWwyZVM0ZGlmZCs5U1BwdlhreGNiZThaQld6WnVwVmZObk9xY1pEQVpGeHNScDRvd24zYXByZXV2K1ZsUDNma1BWc1VjL0JZZUdlWnh2TUJnMGZNS2R0UjVEdjJGalpUWVo2dzNiK2ZrSEtPUHdQcFhVcUk0WkdCU2k3djJHWFBadkZrL1hkZlh6dURiL2pjK3M4cklTclZyd21md0RBalhpNXJ2Y3RuZnM0QjZ0bWo5VFByNis2akZnbU13bW8ydzJxMlk4L1h0bm05a0owMzRxczhtazJIalB3VjgvZjMrRitkZGVqU3NrTkZ4N3RxNlZ6VzVUNDZZdEcxenBEQUFBQU41bnNGZi8xeFFBQUFBQUFQOEQ4dTRkcVpCSk14UnlhOTNWcUM1RlVWSFJaYjB2UHpkYi92NkJDcS9SV3VySHJLeWs2SkxhL1YwdXU5MHVxOFVzZzQ5UHJRRXg0TWZDV0ZudWJQZUVDNHJ5OCtRZkdLaVEwUEI2bDdYYmJUS2JUTEtZVFFvSURIWUovRlJiKysxWGlvNXJvZzdkKzE3eWZTai9YTFp5c2pMVnVkZEFtVTFHTGZqMDc0cHIwbHpORXp1cVpkdk9DZ29KYmZDNlNncnp0VzN0RXJWSTdLaE9QUWRjMG41Y0txdlZvcU1IZHFsamp5dXJiSFcxN2Q2NlJuRUpMZFM4am1Cc1E5aXNWcSsyMXJMYmJiTGJIWUdKeXcxSFhhclM0a0xaYkZaRlJEVnltVzZ6MlpSNzVxVENJcU1iOVAyMVdhMlN3ZUFXUHFrb0s2MDFyQ001anRscXNjaHF0Y2htdFRrQ1dsWEhicENoK2s4RkJvYzB1UFViM0huNy9uYXRXSzJXcXFDcnoxV3B5dm4veVgvcU03WGJiVlgzT2ovbmZjbFlXZUhXMnRadXQvL0g3bHYxT1hyMHFCSVNFdFMwYWRQNkZ3WUFBSUFMQWxrQUFBQUFnUDhwUDZaQUZnQUFBQUQ4V0JISUFnQUF1SHo4YnpBQUFBQUFBQUFBQUFBQUFBQUE0Q1VFc2dBQUFBQUFBQUFBQUFBQUFBREFTd2hrQVFBQUFBQUFBQUFBQUFBQUFJQ1hFTWdDQUFBQUFBQUFBQUFBQUFBQUFDOGhrQVVBQUFBQUFBQUFBQUFBQUFBQVhrSWdDd0FBQUFBQUFBQUFBQUFBQUFDOGhFQVdBQUFBQUFBQUFBQUFBQUFBQUhpSjM3WGVBUUFBQUFBQS9yOHpQM1hydGQ0RkFBQUFBUEN1cDk2VXdXQzQxbnNCQUFEdy81TEJicmZici9WT0FBQUFBQUFBQUFBQUFBQUFBTUIvQTFvV0FnQUFBQUFBQUFBQUFBQUFBSUNYRU1nQ0FBQUFBQUFBQUFBQUFBQUFBQzhoa0FVQUFBQUFBQUFBQUFBQUFBQUFYa0lnQ3dBQUFBQUFBQUFBQUFBQUFBQzhoRUFXQUFBQUFBQUFBQUFBQUFBQUFIZ0pnU3dBQUFBQUFBQUFBQUFBQUFBQThCSUNXUUFBQUFBQUFBQUFBQUFBQUFEZ0pRU3lBQUFBQUFBQUFBQUFBQUFBQU1CTENHUUJBQUFBQUFBQUFBQUFBQUFBZ0pjUXlBSUFBQUFBQUFBQUFBQUFBQUFBTHlHUUJRQUFBQUFBQUFBQUFBQUFBQUJlUWlBTEFBQUFBQUFBQUFBQUFBQUFBTHlFUUJZQUFBQUFBQUFBQUFBQUFBQUFlQW1CTEFBQUFBQUFBQUFBQUFBQUFBRHdFZ0paQUFBQUFBQUFBQUFBQUFBQUFPQWxCTElBQUFBQUFBQUFBQUFBQUFBQXdFc0laQUVBQUFBQUFBQUFBQUFBQUFDQWx4RElBZ0FBQUFBQUFBQUFBQUFBQUFBdklaQUZBQUFBQUFBQUFBQUFBQUFBQUY1Q0lBc0FBQUFBQUFBQUFBQUFBQUFBdklSQUZnQUFBQUFBQUFBQUFBQUFBQUI0Q1lFc0FBQUFBQUFBQUFBQUFBQUFBUEFTQWxrQUFBQUFBQUFBQUFBQUFBQUE0Q1VFc2dBQUFBQUFBQUFBQUFBQUFBREFTd2hrQVFBQUFBQUFBQUFBQUFBQUFJQ1hFTWdDQUFBQUFBQUFBQUFBQUFBQUFDOGhrQVVBQUFBQUFBQUFBQUFBQUFBQVhrSWdDd0FBQUFBQUFBQUFBQUFBQUFDOGhFQVdBQUFBQUFBQUFBQUFBQUFBQUhnSmdTd0FBQUFBQUFBQUFBQUFBQUFBOEJJQ1dRQUFBQUFBQUFBQUFBQUFBQURnSlFTeUFBQUFBQUFBQUFBQUFBQUFBTUJMQ0dRQkFBQUFBQUFBQUFBQUFBQUFnSmNReUFJQUFBQUFBQUFBQUFBQUFBQUFMeUdRQlFBQUFBQUFBQUFBQUFBQUFBQmVRaUFMQUFBQUFBQUFBQUFBQUFBQUFMeUVRQllBQUFBQUFBQUFBQUFBQUFBQWVBbUJMQUFBQUFBQUFBQUFBQUFBQUFEd0VnSlpBQUFBQUFBQUFBQUFBQUFBQU9BbEJMSUFBQUFBQUFBQUFBQUFBQUFBd0VzSVpBRUFBQUFBQUFBQUFBQUFBQUNBbHhESUFnQUFBQUFBQUFBQUFBQUFBQUF2SVpBRkFBQUFBQUFBQUFBQUFBQUFBRjVDSUFzQUFBQUFBQUFBQUFBQUFBQUF2SVJBRmdBQUFBQUFBQUFBQUFBQUFBQjRDWUVzQUFBQUFBQUFBQUFBQUFBQUFQQVNBbGtBQUFBQUFBQUFBQUFBQUFBQTRDVUVzZ0FBQUFBQUFBQUFBQUFBQUFEQVN3aGtBUUFBQUFBQUFBQUFBQUFBQUlDWEVNZ0NBQUFBQUFBQUFBQUFBQUFBQUM4aGtBVUFBQUFBQUFBQUFBQUFBQUFBWHZKLy9ORm9ZYURQbFNZQUFBQUFTVVZPUks1Q1lJST0iLAoJIlRoZW1lIiA6ICIiLAoJIlR5cGUiIDogIm1pbmQiLAoJIlVzZXJJZCIgOiAiMjU4MDk5Mjk3IiwKCSJWZXJzaW9uIiA6ICI0OCIKfQo="/>
    </extobj>
  </extobjs>
</s:customData>
</file>

<file path=customXml/itemProps68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1233</Words>
  <Application>WPS 演示</Application>
  <PresentationFormat>宽屏</PresentationFormat>
  <Paragraphs>78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Wingdings</vt:lpstr>
      <vt:lpstr>方正宝黑体 简 Light</vt:lpstr>
      <vt:lpstr>思源黑体 CN Normal</vt:lpstr>
      <vt:lpstr>黑体</vt:lpstr>
      <vt:lpstr>思源黑体 CN Medium</vt:lpstr>
      <vt:lpstr>思源黑体 CN Heavy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十二猪肠</cp:lastModifiedBy>
  <cp:revision>425</cp:revision>
  <dcterms:created xsi:type="dcterms:W3CDTF">2022-12-31T05:43:00Z</dcterms:created>
  <dcterms:modified xsi:type="dcterms:W3CDTF">2025-05-22T11:18:24Z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60B131B006774DEA91C66B871D36C9BE_13</vt:lpwstr>
  </property>
</Properties>
</file>