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2.svg" ContentType="image/svg+xml"/>
  <Override PartName="/ppt/media/image14.svg" ContentType="image/svg+xml"/>
  <Override PartName="/ppt/media/image1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9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421" r:id="rId14"/>
    <p:sldId id="381" r:id="rId15"/>
    <p:sldId id="379" r:id="rId16"/>
    <p:sldId id="413" r:id="rId17"/>
    <p:sldId id="382" r:id="rId18"/>
    <p:sldId id="422" r:id="rId19"/>
    <p:sldId id="346" r:id="rId20"/>
    <p:sldId id="347" r:id="rId21"/>
    <p:sldId id="349" r:id="rId22"/>
    <p:sldId id="426" r:id="rId23"/>
    <p:sldId id="427" r:id="rId24"/>
    <p:sldId id="423" r:id="rId25"/>
    <p:sldId id="424" r:id="rId26"/>
    <p:sldId id="425" r:id="rId27"/>
    <p:sldId id="271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08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12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9.xml"/><Relationship Id="rId2" Type="http://schemas.openxmlformats.org/officeDocument/2006/relationships/image" Target="../media/image18.png"/><Relationship Id="rId1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19.png"/><Relationship Id="rId2" Type="http://schemas.openxmlformats.org/officeDocument/2006/relationships/tags" Target="../tags/tag81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3.xml"/><Relationship Id="rId2" Type="http://schemas.openxmlformats.org/officeDocument/2006/relationships/image" Target="../media/image20.png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5.xml"/><Relationship Id="rId2" Type="http://schemas.openxmlformats.org/officeDocument/2006/relationships/image" Target="../media/image21.png"/><Relationship Id="rId1" Type="http://schemas.openxmlformats.org/officeDocument/2006/relationships/tags" Target="../tags/tag9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7.xml"/><Relationship Id="rId2" Type="http://schemas.openxmlformats.org/officeDocument/2006/relationships/image" Target="../media/image22.png"/><Relationship Id="rId1" Type="http://schemas.openxmlformats.org/officeDocument/2006/relationships/tags" Target="../tags/tag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image" Target="../media/image13.png"/><Relationship Id="rId6" Type="http://schemas.openxmlformats.org/officeDocument/2006/relationships/tags" Target="../tags/tag103.xml"/><Relationship Id="rId5" Type="http://schemas.openxmlformats.org/officeDocument/2006/relationships/image" Target="../media/image11.png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13.xml"/><Relationship Id="rId17" Type="http://schemas.openxmlformats.org/officeDocument/2006/relationships/image" Target="../media/image15.png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4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9.png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6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9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tags" Target="../tags/tag3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43.xml"/><Relationship Id="rId20" Type="http://schemas.openxmlformats.org/officeDocument/2006/relationships/image" Target="../media/image16.svg"/><Relationship Id="rId2" Type="http://schemas.openxmlformats.org/officeDocument/2006/relationships/tags" Target="../tags/tag30.xml"/><Relationship Id="rId19" Type="http://schemas.openxmlformats.org/officeDocument/2006/relationships/image" Target="../media/image15.png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tags" Target="../tags/tag4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58.xml"/><Relationship Id="rId20" Type="http://schemas.openxmlformats.org/officeDocument/2006/relationships/image" Target="../media/image16.svg"/><Relationship Id="rId2" Type="http://schemas.openxmlformats.org/officeDocument/2006/relationships/tags" Target="../tags/tag45.xml"/><Relationship Id="rId19" Type="http://schemas.openxmlformats.org/officeDocument/2006/relationships/image" Target="../media/image15.png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tags" Target="../tags/tag6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73.xml"/><Relationship Id="rId20" Type="http://schemas.openxmlformats.org/officeDocument/2006/relationships/image" Target="../media/image16.svg"/><Relationship Id="rId2" Type="http://schemas.openxmlformats.org/officeDocument/2006/relationships/tags" Target="../tags/tag60.xml"/><Relationship Id="rId19" Type="http://schemas.openxmlformats.org/officeDocument/2006/relationships/image" Target="../media/image15.png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17.png"/><Relationship Id="rId1" Type="http://schemas.openxmlformats.org/officeDocument/2006/relationships/tags" Target="../tags/tag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，其余时间：跌破熊线，现在就是跌破熊线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37235"/>
            <a:ext cx="9296400" cy="5047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中期投资的周期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每一轮都有新主题，科技前沿为主，一轮不超过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个月，适合中线，顺势而为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4765" y="753110"/>
            <a:ext cx="9601835" cy="5099685"/>
            <a:chOff x="2184" y="1212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184" y="1212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256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4010" y="2911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5744" y="2496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307" y="316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633" y="357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261" y="5350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1901" y="4935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330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中期投资的方案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700" y="736600"/>
            <a:ext cx="9451340" cy="5132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熊线低位上移，资金总体流入，红肥绿瘦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关注周线，月线，知道周期结果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4935" y="710565"/>
            <a:ext cx="9421495" cy="5115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2230" y="737235"/>
            <a:ext cx="9526905" cy="5173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中线投资纪律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清楚自己的目标需求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市场犯错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行业成长的钱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短期不会用到的钱，能承受部分波动的钱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8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9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0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1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2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3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4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1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中线投资，选好之后，看大做小，近期周线死叉多，关注周线金叉区域的机会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关注周线月线是不是死叉，关注利日线的趋势支撑，熊线或者辅助线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6990" y="737235"/>
            <a:ext cx="9558020" cy="5189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寻找价值洼地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06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投资的目标来源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中期投资的规律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中期投资的方案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78705" y="4414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标题标题标题标题标题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中期投资的纪律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长期持有，被动跟踪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错杀低估，中期跟踪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中期向上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短期差价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中期投资的分析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波动性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盈亏同源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目标设定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目标决定选择方向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流动性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资金的流动性决定持有时间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中期投资的规律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9225" y="737235"/>
            <a:ext cx="9354185" cy="50666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MDRmMGE4YzIzMjcwOWQ1Y2M2ZjcxZTFkNDRmOGU4NmQ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</Words>
  <Application>WPS 演示</Application>
  <PresentationFormat>宽屏</PresentationFormat>
  <Paragraphs>170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+中文标题</vt:lpstr>
      <vt:lpstr>Arial Unicode MS</vt:lpstr>
      <vt:lpstr>Calibri</vt:lpstr>
      <vt:lpstr>等线 Light</vt:lpstr>
      <vt:lpstr>等线</vt:lpstr>
      <vt:lpstr>ksdb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siren</cp:lastModifiedBy>
  <cp:revision>285</cp:revision>
  <dcterms:created xsi:type="dcterms:W3CDTF">2019-06-19T02:08:00Z</dcterms:created>
  <dcterms:modified xsi:type="dcterms:W3CDTF">2025-06-12T09:24:52Z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5AEC8B1CA3634D07B363206C6F77C415_13</vt:lpwstr>
  </property>
</Properties>
</file>