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1" r:id="rId14"/>
    <p:sldId id="414" r:id="rId15"/>
    <p:sldId id="379" r:id="rId16"/>
    <p:sldId id="343" r:id="rId17"/>
    <p:sldId id="383" r:id="rId18"/>
    <p:sldId id="416" r:id="rId19"/>
    <p:sldId id="358" r:id="rId20"/>
    <p:sldId id="417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6990" y="721995"/>
            <a:ext cx="9558655" cy="5190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5405" y="737235"/>
            <a:ext cx="9521190" cy="5170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7630" y="721360"/>
            <a:ext cx="9513570" cy="5165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20:159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WPS 演示</Application>
  <PresentationFormat>宽屏</PresentationFormat>
  <Paragraphs>87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291</cp:revision>
  <dcterms:created xsi:type="dcterms:W3CDTF">2019-06-19T02:08:00Z</dcterms:created>
  <dcterms:modified xsi:type="dcterms:W3CDTF">2025-06-19T05:53:22Z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1B231E190D384925ADBC7E5009EEEE4F_13</vt:lpwstr>
  </property>
</Properties>
</file>