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280" r:id="rId5"/>
    <p:sldId id="383" r:id="rId6"/>
    <p:sldId id="266" r:id="rId7"/>
    <p:sldId id="267" r:id="rId8"/>
    <p:sldId id="269" r:id="rId9"/>
    <p:sldId id="472" r:id="rId10"/>
    <p:sldId id="420" r:id="rId11"/>
    <p:sldId id="463" r:id="rId12"/>
    <p:sldId id="483" r:id="rId13"/>
    <p:sldId id="428" r:id="rId14"/>
    <p:sldId id="433" r:id="rId15"/>
    <p:sldId id="421" r:id="rId16"/>
    <p:sldId id="464" r:id="rId17"/>
    <p:sldId id="473" r:id="rId18"/>
    <p:sldId id="485" r:id="rId19"/>
    <p:sldId id="484" r:id="rId20"/>
    <p:sldId id="486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操作逻辑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选股方案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655" y="1046480"/>
            <a:ext cx="9392458" cy="432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03705" y="5531485"/>
            <a:ext cx="92436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例如【美力科技】，在1月23日发布年报业绩预告，业绩预告超市场预期92.21%，那么从1月23日一直到最终【美力科技】在3月28日公布正式年报的这段时间里，其股价上涨了190.60%。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6383655"/>
            <a:ext cx="122612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/>
              <a:t>以上为特定条件、区间下的部分案例展示，不代表普遍现象，个股历史涨幅不预示其未来表现，过往收益亦不代表未来收益承诺。市场有风险，投资需谨慎！</a:t>
            </a:r>
            <a:endParaRPr lang="zh-CN" altLang="en-US" sz="12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操作细节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3180" y="864235"/>
            <a:ext cx="9888220" cy="53562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眼下的中报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840105"/>
            <a:ext cx="4455160" cy="28187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3799840"/>
            <a:ext cx="4484370" cy="2836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0" y="840105"/>
            <a:ext cx="4456647" cy="281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58130" y="3915410"/>
            <a:ext cx="67678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新增应用场景低空飞行无人机+人形机器人等续航痛点..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无人机飞没多久就没电+机器人马拉松半途换电池 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固态电池的优势是能量密度高+体积小+续航强，低空飞行器和人形机器人对体积比较敏感+太大的电池占地方...未来也包括手机+笔记本电脑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缺点是新闻热点无类似去年机器人刷屏,预期慢节奏趋势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如果按照这个逻辑，半年报7.15日之前预增50%以上的都要披露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那么7.15日之前留意是否兑现，那么就是博弈最后两三周了</a:t>
            </a:r>
            <a:endParaRPr lang="zh-CN" altLang="en-US" sz="1400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4190" y="154686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预告掘金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1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中报和预告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选股策略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3400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点旗型的选择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86550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平均股价的通道线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5504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中报和预告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关于预告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115" y="1235710"/>
            <a:ext cx="7391400" cy="3457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56585" y="5348605"/>
            <a:ext cx="6533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延伸：一季报</a:t>
            </a:r>
            <a:r>
              <a:rPr lang="en-US" altLang="zh-CN"/>
              <a:t>4.15</a:t>
            </a:r>
            <a:r>
              <a:rPr lang="zh-CN" altLang="en-US"/>
              <a:t>日；三季报</a:t>
            </a:r>
            <a:r>
              <a:rPr lang="en-US" altLang="zh-CN"/>
              <a:t>10.15</a:t>
            </a:r>
            <a:r>
              <a:rPr lang="zh-CN" altLang="en-US"/>
              <a:t>日；年报</a:t>
            </a:r>
            <a:r>
              <a:rPr lang="en-US" altLang="zh-CN"/>
              <a:t>1.31</a:t>
            </a:r>
            <a:r>
              <a:rPr lang="zh-CN" altLang="en-US"/>
              <a:t>日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关于中报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1315" y="1357630"/>
            <a:ext cx="65335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4.30</a:t>
            </a:r>
            <a:r>
              <a:rPr lang="zh-CN" altLang="en-US"/>
              <a:t>日年报和一季报的最后披露日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8.31</a:t>
            </a:r>
            <a:r>
              <a:rPr lang="zh-CN" altLang="en-US"/>
              <a:t>日中报的最后披露日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10.31</a:t>
            </a:r>
            <a:r>
              <a:rPr lang="zh-CN" altLang="en-US"/>
              <a:t>日三季报的最后披露日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6495" y="3559175"/>
            <a:ext cx="3190875" cy="2486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50660" y="465645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八月业绩披露月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WPS 演示</Application>
  <PresentationFormat>宽屏</PresentationFormat>
  <Paragraphs>80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291</cp:revision>
  <dcterms:created xsi:type="dcterms:W3CDTF">2019-06-19T02:08:00Z</dcterms:created>
  <dcterms:modified xsi:type="dcterms:W3CDTF">2025-07-01T11:20:29Z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244ACA2EB60840989A6E7AD0DF89266E</vt:lpwstr>
  </property>
</Properties>
</file>