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3"/>
  </p:notesMasterIdLst>
  <p:sldIdLst>
    <p:sldId id="428" r:id="rId5"/>
    <p:sldId id="416" r:id="rId6"/>
    <p:sldId id="267" r:id="rId7"/>
    <p:sldId id="430" r:id="rId8"/>
    <p:sldId id="435" r:id="rId9"/>
    <p:sldId id="447" r:id="rId10"/>
    <p:sldId id="269" r:id="rId11"/>
    <p:sldId id="421" r:id="rId12"/>
    <p:sldId id="444" r:id="rId13"/>
    <p:sldId id="437" r:id="rId14"/>
    <p:sldId id="445" r:id="rId15"/>
    <p:sldId id="449" r:id="rId16"/>
    <p:sldId id="451" r:id="rId17"/>
    <p:sldId id="450" r:id="rId18"/>
    <p:sldId id="452" r:id="rId19"/>
    <p:sldId id="453" r:id="rId20"/>
    <p:sldId id="454" r:id="rId21"/>
    <p:sldId id="271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EE"/>
    <a:srgbClr val="EB23CD"/>
    <a:srgbClr val="FFFFFF"/>
    <a:srgbClr val="0A2EA8"/>
    <a:srgbClr val="132AAC"/>
    <a:srgbClr val="7399DC"/>
    <a:srgbClr val="C50001"/>
    <a:srgbClr val="C60101"/>
    <a:srgbClr val="915C09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53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8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6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3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3035" y="1148715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三阳开泰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确认趋势拐点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今天异动（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CPO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265" y="791845"/>
            <a:ext cx="10848340" cy="58318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645" y="3863340"/>
            <a:ext cx="2835275" cy="23069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转变思维（小票弱，大票强）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90" y="947420"/>
            <a:ext cx="4548505" cy="2200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3506470"/>
            <a:ext cx="3524250" cy="1838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130" y="947420"/>
            <a:ext cx="3144520" cy="25590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个股选择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热点回档（绩优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858"/>
          <a:stretch>
            <a:fillRect/>
          </a:stretch>
        </p:blipFill>
        <p:spPr>
          <a:xfrm>
            <a:off x="70485" y="887730"/>
            <a:ext cx="5495290" cy="4785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390" y="887730"/>
            <a:ext cx="4290060" cy="4734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转变思维（小票弱，大票强）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002" r="15840"/>
          <a:stretch>
            <a:fillRect/>
          </a:stretch>
        </p:blipFill>
        <p:spPr>
          <a:xfrm>
            <a:off x="82550" y="793115"/>
            <a:ext cx="4817745" cy="5518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155" y="924560"/>
            <a:ext cx="3735705" cy="4370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圆角矩形 7"/>
          <p:cNvSpPr/>
          <p:nvPr/>
        </p:nvSpPr>
        <p:spPr>
          <a:xfrm>
            <a:off x="6727190" y="2272665"/>
            <a:ext cx="454660" cy="1950720"/>
          </a:xfrm>
          <a:prstGeom prst="round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720" y="793115"/>
            <a:ext cx="3166110" cy="3610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625" y="3429000"/>
            <a:ext cx="2540000" cy="31026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0735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板块异动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4869180" y="266954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个股选择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1.</a:t>
            </a:r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大盘：强者恒强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240" y="878205"/>
            <a:ext cx="10417810" cy="5600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中线控盘风格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8357870" y="1492250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213360" y="910590"/>
            <a:ext cx="6696075" cy="5654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640" y="970915"/>
            <a:ext cx="5293360" cy="52787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中线控盘风格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8357870" y="1492250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387985" y="4871085"/>
            <a:ext cx="5557520" cy="1587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39687" t="5634" b="9273"/>
          <a:stretch>
            <a:fillRect/>
          </a:stretch>
        </p:blipFill>
        <p:spPr>
          <a:xfrm>
            <a:off x="372110" y="857250"/>
            <a:ext cx="5573395" cy="3893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/>
          <p:nvPr/>
        </p:nvPicPr>
        <p:blipFill>
          <a:blip r:embed="rId4"/>
          <a:srcRect l="46728" t="5862" r="619" b="7456"/>
          <a:stretch>
            <a:fillRect/>
          </a:stretch>
        </p:blipFill>
        <p:spPr>
          <a:xfrm>
            <a:off x="6363970" y="795655"/>
            <a:ext cx="5313680" cy="3955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6822440" y="4871085"/>
            <a:ext cx="3921125" cy="15347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规避假控盘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l="35316" t="5617" r="103" b="7577"/>
          <a:stretch>
            <a:fillRect/>
          </a:stretch>
        </p:blipFill>
        <p:spPr>
          <a:xfrm>
            <a:off x="114300" y="867410"/>
            <a:ext cx="6497320" cy="5652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7078028" y="2171700"/>
            <a:ext cx="3438525" cy="1257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板块异动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权重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控盘方向（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7.8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846"/>
          <a:stretch>
            <a:fillRect/>
          </a:stretch>
        </p:blipFill>
        <p:spPr>
          <a:xfrm>
            <a:off x="146050" y="899795"/>
            <a:ext cx="5039360" cy="3535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270" y="2266315"/>
            <a:ext cx="4241165" cy="3595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940" y="737235"/>
            <a:ext cx="3885565" cy="2702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790" y="3558540"/>
            <a:ext cx="4173220" cy="29768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c1YzI2Y2JkZDkxNWZiMmMzODViMTg0ZjQ0MTZjNG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WPS 演示</Application>
  <PresentationFormat>宽屏</PresentationFormat>
  <Paragraphs>57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277</cp:revision>
  <dcterms:created xsi:type="dcterms:W3CDTF">2019-06-19T02:08:00Z</dcterms:created>
  <dcterms:modified xsi:type="dcterms:W3CDTF">2025-07-15T09:56:43Z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244ACA2EB60840989A6E7AD0DF89266E</vt:lpwstr>
  </property>
</Properties>
</file>