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435" r:id="rId3"/>
    <p:sldId id="567" r:id="rId4"/>
    <p:sldId id="584" r:id="rId5"/>
    <p:sldId id="562" r:id="rId6"/>
    <p:sldId id="573" r:id="rId7"/>
    <p:sldId id="582" r:id="rId8"/>
    <p:sldId id="577" r:id="rId9"/>
    <p:sldId id="580" r:id="rId10"/>
    <p:sldId id="585" r:id="rId11"/>
    <p:sldId id="272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60"/>
        <p:guide pos="3840"/>
        <p:guide pos="4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40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经传多赢投顾总监：孙硌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号：A1120613090005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30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1.xml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4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6.xml"/><Relationship Id="rId1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8.xml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74930"/>
            <a:ext cx="6841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分化后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的收敛再均衡格局已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定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760095"/>
            <a:ext cx="5977890" cy="31959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38546"/>
          <a:stretch>
            <a:fillRect/>
          </a:stretch>
        </p:blipFill>
        <p:spPr>
          <a:xfrm>
            <a:off x="0" y="3955415"/>
            <a:ext cx="3267075" cy="26396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61840"/>
          <a:stretch>
            <a:fillRect/>
          </a:stretch>
        </p:blipFill>
        <p:spPr>
          <a:xfrm>
            <a:off x="3267075" y="3956050"/>
            <a:ext cx="2710180" cy="26396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35" y="760095"/>
            <a:ext cx="5948045" cy="40436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635" y="4804410"/>
            <a:ext cx="4453255" cy="9404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635" y="5744845"/>
            <a:ext cx="6169660" cy="8502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5615" y="3584575"/>
            <a:ext cx="2826385" cy="147447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97455" y="74930"/>
            <a:ext cx="7197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深刻理解格局变化</a:t>
            </a:r>
            <a:r>
              <a:rPr lang="en-US" altLang="zh-CN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——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关键词：再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均衡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46400" y="5591810"/>
            <a:ext cx="6298565" cy="970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下半年的操作</a:t>
            </a:r>
            <a:r>
              <a:rPr lang="zh-CN" altLang="en-US" sz="2000" b="1">
                <a:solidFill>
                  <a:srgbClr val="FF0000"/>
                </a:solidFill>
              </a:rPr>
              <a:t>焦点，不是在于寻找</a:t>
            </a:r>
            <a:r>
              <a:rPr lang="en-US" altLang="zh-CN" sz="2000" b="1">
                <a:solidFill>
                  <a:srgbClr val="FF0000"/>
                </a:solidFill>
              </a:rPr>
              <a:t>“</a:t>
            </a:r>
            <a:r>
              <a:rPr lang="zh-CN" altLang="en-US" sz="2000" b="1">
                <a:solidFill>
                  <a:srgbClr val="FF0000"/>
                </a:solidFill>
              </a:rPr>
              <a:t>谁是下一个半导体</a:t>
            </a:r>
            <a:r>
              <a:rPr lang="en-US" altLang="zh-CN" sz="2000" b="1">
                <a:solidFill>
                  <a:srgbClr val="FF0000"/>
                </a:solidFill>
              </a:rPr>
              <a:t>”</a:t>
            </a:r>
            <a:endParaRPr lang="en-US" altLang="zh-CN" sz="2000" b="1">
              <a:solidFill>
                <a:srgbClr val="FF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</a:rPr>
              <a:t>解构，是重建，而不是取代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8935" y="792480"/>
            <a:ext cx="8914130" cy="47993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40205" y="79375"/>
            <a:ext cx="8911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中报预告阶段性</a:t>
            </a:r>
            <a:r>
              <a:rPr lang="zh-CN" altLang="en-US" sz="2800" b="1">
                <a:solidFill>
                  <a:schemeClr val="bg1"/>
                </a:solidFill>
              </a:rPr>
              <a:t>呈现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65555" y="1177925"/>
            <a:ext cx="8991600" cy="2581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已公布中报预告约</a:t>
            </a:r>
            <a:r>
              <a:rPr lang="en-US" altLang="zh-CN"/>
              <a:t>1670</a:t>
            </a:r>
            <a:r>
              <a:rPr lang="zh-CN" altLang="en-US"/>
              <a:t>家，累计净利润同比增长约</a:t>
            </a:r>
            <a:r>
              <a:rPr lang="en-US" altLang="zh-CN"/>
              <a:t>938</a:t>
            </a:r>
            <a:r>
              <a:rPr lang="zh-CN" altLang="en-US"/>
              <a:t>家，同比下滑约</a:t>
            </a:r>
            <a:r>
              <a:rPr lang="en-US" altLang="zh-CN"/>
              <a:t>732</a:t>
            </a:r>
            <a:r>
              <a:rPr lang="zh-CN" altLang="en-US"/>
              <a:t>家。</a:t>
            </a:r>
            <a:endParaRPr lang="zh-CN" altLang="en-US"/>
          </a:p>
          <a:p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/>
              <a:t>中报利润较高及增幅较大的行业主要集中在：证券保险、半导体、电子、有色、化工</a:t>
            </a:r>
            <a:r>
              <a:rPr lang="zh-CN" altLang="en-US"/>
              <a:t>等</a:t>
            </a:r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>
                <a:sym typeface="+mn-ea"/>
              </a:rPr>
              <a:t>中报巨额亏损及下滑明显的行业主要集中在：航空、地产、汽车、光伏、钢铁</a:t>
            </a:r>
            <a:r>
              <a:rPr lang="zh-CN" altLang="en-US">
                <a:sym typeface="+mn-ea"/>
              </a:rPr>
              <a:t>等</a:t>
            </a:r>
            <a:endParaRPr lang="zh-CN" altLang="en-US">
              <a:sym typeface="+mn-ea"/>
            </a:endParaRPr>
          </a:p>
          <a:p>
            <a:pPr>
              <a:lnSpc>
                <a:spcPct val="140000"/>
              </a:lnSpc>
            </a:pPr>
            <a:endParaRPr lang="zh-CN" altLang="en-US"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>
                <a:sym typeface="+mn-ea"/>
              </a:rPr>
              <a:t>由于创业板及科创板没有强制披露要求，因此目前的披露结果还不足以完整展示市场整体的真实结果，尤其在偏新兴产业的方向中双创板块的公司较多，披露覆盖面</a:t>
            </a:r>
            <a:r>
              <a:rPr lang="zh-CN" altLang="en-US">
                <a:sym typeface="+mn-ea"/>
              </a:rPr>
              <a:t>不足。</a:t>
            </a:r>
            <a:endParaRPr lang="zh-CN" altLang="en-US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402205" y="51435"/>
            <a:ext cx="7387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从中报看市场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节奏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" y="746760"/>
            <a:ext cx="6722110" cy="3432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640" y="3267075"/>
            <a:ext cx="6438265" cy="3209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213995" y="4583430"/>
            <a:ext cx="5158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业绩的高速增长挡不住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涨多了要跌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r>
              <a:rPr lang="zh-CN" altLang="en-US" b="1">
                <a:solidFill>
                  <a:srgbClr val="FF0000"/>
                </a:solidFill>
              </a:rPr>
              <a:t>的朴素规律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40205" y="95250"/>
            <a:ext cx="8911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部分深幅调整的低估高</a:t>
            </a:r>
            <a:r>
              <a:rPr lang="zh-CN" altLang="en-US" sz="2800" b="1">
                <a:solidFill>
                  <a:schemeClr val="bg1"/>
                </a:solidFill>
              </a:rPr>
              <a:t>成长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35" y="3531235"/>
            <a:ext cx="6595745" cy="3032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" y="685165"/>
            <a:ext cx="7086600" cy="35286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WPS 演示</Application>
  <PresentationFormat>宽屏</PresentationFormat>
  <Paragraphs>22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武</cp:lastModifiedBy>
  <cp:revision>741</cp:revision>
  <dcterms:created xsi:type="dcterms:W3CDTF">2019-06-19T02:08:00Z</dcterms:created>
  <dcterms:modified xsi:type="dcterms:W3CDTF">2026-07-15T11:52:49Z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CF98AE264AEE498C8FE17CF21ED1E6BC_13</vt:lpwstr>
  </property>
</Properties>
</file>