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4"/>
  </p:notesMasterIdLst>
  <p:sldIdLst>
    <p:sldId id="280" r:id="rId5"/>
    <p:sldId id="336" r:id="rId6"/>
    <p:sldId id="337" r:id="rId7"/>
    <p:sldId id="338" r:id="rId8"/>
    <p:sldId id="339" r:id="rId9"/>
    <p:sldId id="377" r:id="rId10"/>
    <p:sldId id="378" r:id="rId11"/>
    <p:sldId id="342" r:id="rId12"/>
    <p:sldId id="359" r:id="rId13"/>
    <p:sldId id="381" r:id="rId14"/>
    <p:sldId id="414" r:id="rId15"/>
    <p:sldId id="415" r:id="rId16"/>
    <p:sldId id="379" r:id="rId17"/>
    <p:sldId id="343" r:id="rId18"/>
    <p:sldId id="383" r:id="rId19"/>
    <p:sldId id="416" r:id="rId20"/>
    <p:sldId id="422" r:id="rId21"/>
    <p:sldId id="358" r:id="rId22"/>
    <p:sldId id="271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46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4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41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4.xml"/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tags" Target="../tags/tag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5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6.xml"/><Relationship Id="rId2" Type="http://schemas.openxmlformats.org/officeDocument/2006/relationships/image" Target="../media/image10.png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9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0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业绩和股价的长期关系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2453007" y="5622094"/>
            <a:ext cx="728598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博弈的人关灯吃面，优质公司的人，时间玫瑰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816100" y="1069885"/>
            <a:ext cx="8559799" cy="2143125"/>
            <a:chOff x="1150893" y="945738"/>
            <a:chExt cx="6758754" cy="2012232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893" y="945739"/>
              <a:ext cx="2630805" cy="2012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81698" y="945738"/>
              <a:ext cx="4127949" cy="201223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860" y="3010445"/>
            <a:ext cx="6812280" cy="25698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价格和估值的关系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517" y="5788384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价格不变，估值也会变，本质是业绩在变化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寻找从低估炒作到高估的，代表资金认可，高估杀到低估，代表价值到位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6385" y="871163"/>
            <a:ext cx="9079230" cy="49180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估值和股价的关系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517" y="5771757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低估到高估，高估炒加速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高估区域，加速上涨，控盘回档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0730" y="828819"/>
            <a:ext cx="9059188" cy="49070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912229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2177" y="737235"/>
            <a:ext cx="9584475" cy="519159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887291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0517" y="737235"/>
            <a:ext cx="9507796" cy="515005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887291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8054" y="737235"/>
            <a:ext cx="9523306" cy="515845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智尊 _17213004246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1920x1080-3_17213004328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低估错杀</a:t>
            </a:r>
            <a:endParaRPr lang="en-US" alt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价值龙头</a:t>
            </a:r>
            <a:endParaRPr lang="zh-CN" altLang="en-US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7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18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业绩在投资中的应用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低估错杀的价值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低估错杀价值龙头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业绩在投资中的应用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大主力抱团风格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900" y="5594912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大资金在大市值中切换，形成长期趋势，形成稳健风格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经济增速：增值和保值左右大资金的抱团，资金不会轮空，风格持续存在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930" y="1163109"/>
            <a:ext cx="5556391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34" y="1157105"/>
            <a:ext cx="5545236" cy="4079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小资金热点概念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900" y="5453666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热点的形成是中短期资金集中流入的结果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受概念，利好，政策，风口等影响较大，中期为主，击鼓传花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反复炒作的热点是政策持续发酵的过程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6328" y="1163109"/>
            <a:ext cx="5557676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99" y="1161495"/>
            <a:ext cx="5547010" cy="40753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业绩和投资的关系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899" y="5311541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业绩不稳定，适合博弈，业绩稳定，适合投资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98" y="972586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972586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低估错杀的价值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股价和未来的关系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</a:t>
            </a:r>
            <a:r>
              <a:rPr lang="zh-CN" altLang="en-US" sz="1700" b="1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未来价值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MzgzZGVmN2Q4N2Q4ZGE2ZWYyNjUyYzhhZTc4OGMwY2U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765</Words>
  <Application>WPS 演示</Application>
  <PresentationFormat>宽屏</PresentationFormat>
  <Paragraphs>92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长得逍遥自在心</cp:lastModifiedBy>
  <cp:revision>280</cp:revision>
  <dcterms:created xsi:type="dcterms:W3CDTF">2019-06-19T02:08:00Z</dcterms:created>
  <dcterms:modified xsi:type="dcterms:W3CDTF">2024-07-18T11:02:14Z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A879714481714CEA8F34EC8EDE577448_13</vt:lpwstr>
  </property>
</Properties>
</file>