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3"/>
  </p:notesMasterIdLst>
  <p:handoutMasterIdLst>
    <p:handoutMasterId r:id="rId24"/>
  </p:handoutMasterIdLst>
  <p:sldIdLst>
    <p:sldId id="263" r:id="rId5"/>
    <p:sldId id="271" r:id="rId6"/>
    <p:sldId id="296" r:id="rId7"/>
    <p:sldId id="2631" r:id="rId8"/>
    <p:sldId id="3063" r:id="rId9"/>
    <p:sldId id="3064" r:id="rId10"/>
    <p:sldId id="1932" r:id="rId11"/>
    <p:sldId id="3050" r:id="rId12"/>
    <p:sldId id="1591" r:id="rId13"/>
    <p:sldId id="3083" r:id="rId14"/>
    <p:sldId id="3132" r:id="rId15"/>
    <p:sldId id="3082" r:id="rId16"/>
    <p:sldId id="2169" r:id="rId17"/>
    <p:sldId id="615" r:id="rId18"/>
    <p:sldId id="2279" r:id="rId19"/>
    <p:sldId id="3139" r:id="rId20"/>
    <p:sldId id="2184" r:id="rId21"/>
    <p:sldId id="270" r:id="rId22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1" userDrawn="1">
          <p15:clr>
            <a:srgbClr val="A4A3A4"/>
          </p15:clr>
        </p15:guide>
        <p15:guide id="2" pos="37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D7000F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21"/>
        <p:guide pos="379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77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tags" Target="../tags/tag107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tags" Target="../tags/tag14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8.xml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9.xml"/><Relationship Id="rId2" Type="http://schemas.openxmlformats.org/officeDocument/2006/relationships/image" Target="../media/image30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0.xml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1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72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image" Target="../media/image3.png"/><Relationship Id="rId3" Type="http://schemas.openxmlformats.org/officeDocument/2006/relationships/tags" Target="../tags/tag174.xml"/><Relationship Id="rId2" Type="http://schemas.openxmlformats.org/officeDocument/2006/relationships/image" Target="../media/image1.png"/><Relationship Id="rId1" Type="http://schemas.openxmlformats.org/officeDocument/2006/relationships/tags" Target="../tags/tag17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62.xml"/><Relationship Id="rId13" Type="http://schemas.openxmlformats.org/officeDocument/2006/relationships/image" Target="../media/image11.png"/><Relationship Id="rId12" Type="http://schemas.openxmlformats.org/officeDocument/2006/relationships/tags" Target="../tags/tag161.xml"/><Relationship Id="rId11" Type="http://schemas.openxmlformats.org/officeDocument/2006/relationships/tags" Target="../tags/tag160.xml"/><Relationship Id="rId10" Type="http://schemas.openxmlformats.org/officeDocument/2006/relationships/tags" Target="../tags/tag159.xml"/><Relationship Id="rId1" Type="http://schemas.openxmlformats.org/officeDocument/2006/relationships/tags" Target="../tags/tag1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4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5.xml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6.xml"/><Relationship Id="rId2" Type="http://schemas.openxmlformats.org/officeDocument/2006/relationships/image" Target="../media/image21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00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盘中异动题材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</p:blipFill>
        <p:spPr>
          <a:xfrm>
            <a:off x="56515" y="834390"/>
            <a:ext cx="8465185" cy="57200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210" y="996950"/>
            <a:ext cx="4022090" cy="2572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3734435"/>
            <a:ext cx="3239770" cy="26193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00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上通道板块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360" y="954405"/>
            <a:ext cx="5694680" cy="5088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190" y="821690"/>
            <a:ext cx="3947160" cy="2862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190" y="3737610"/>
            <a:ext cx="4057015" cy="27139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096000" y="3842385"/>
            <a:ext cx="996315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直播专用_17180046582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syncCopiedImage_1721731976254_17218980035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3+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直播专用_17180046582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syncCopiedImage_1721731976254_17218980035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506085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06470" y="1569085"/>
            <a:ext cx="85223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地量磨底，资金切换</a:t>
            </a:r>
            <a:endParaRPr lang="zh-CN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2024.7.25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1018540" y="96329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63725" y="0"/>
            <a:ext cx="87776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今日笔记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06385" y="13265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505" y="892810"/>
            <a:ext cx="7517130" cy="55511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00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资金背离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</p:blipFill>
        <p:spPr>
          <a:xfrm>
            <a:off x="363220" y="840740"/>
            <a:ext cx="5365750" cy="31680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/>
          <p:nvPr/>
        </p:nvPicPr>
        <p:blipFill>
          <a:blip r:embed="rId2"/>
        </p:blipFill>
        <p:spPr>
          <a:xfrm>
            <a:off x="7074535" y="840740"/>
            <a:ext cx="4745355" cy="4552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210" y="2813050"/>
            <a:ext cx="2908935" cy="25806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27300" y="0"/>
            <a:ext cx="83019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蓝筹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央企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市值考核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7520" y="904240"/>
            <a:ext cx="5650230" cy="2734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290" y="904240"/>
            <a:ext cx="4142740" cy="2783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15" y="3774440"/>
            <a:ext cx="8001000" cy="16014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708785" y="5594350"/>
            <a:ext cx="8634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上半年中，市值越大的表现越好，</a:t>
            </a:r>
            <a:r>
              <a:rPr lang="en-US" altLang="zh-CN">
                <a:solidFill>
                  <a:srgbClr val="0029DA"/>
                </a:solidFill>
              </a:rPr>
              <a:t>6-8</a:t>
            </a:r>
            <a:r>
              <a:rPr lang="zh-CN" altLang="en-US">
                <a:solidFill>
                  <a:srgbClr val="0029DA"/>
                </a:solidFill>
              </a:rPr>
              <a:t>月</a:t>
            </a:r>
            <a:r>
              <a:rPr lang="zh-CN" altLang="en-US"/>
              <a:t>月线死叉休息一下，四季度有望重新发力。</a:t>
            </a:r>
            <a:endParaRPr lang="en-US" altLang="zh-CN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63725" y="0"/>
            <a:ext cx="87776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三类走弱形态（导致周线死叉）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06385" y="13265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3743" b="12665"/>
          <a:stretch>
            <a:fillRect/>
          </a:stretch>
        </p:blipFill>
        <p:spPr>
          <a:xfrm>
            <a:off x="1303020" y="913130"/>
            <a:ext cx="9144000" cy="50311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盘面看点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7.xml><?xml version="1.0" encoding="utf-8"?>
<p:tagLst xmlns:p="http://schemas.openxmlformats.org/presentationml/2006/main">
  <p:tag name="KSO_WPP_MARK_KEY" val="34a5c737-2527-451b-a6cc-313a70f4ce21"/>
  <p:tag name="COMMONDATA" val="eyJoZGlkIjoiYjc1YzI2Y2JkZDkxNWZiMmMzODViMTg0ZjQ0MTZjNGQifQ=="/>
  <p:tag name="commondata" val="eyJoZGlkIjoiOTU0OTA1YzQyZGViMmViNjJjNzg5MjM1YTE4ZGQ3NWEifQ==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497</Words>
  <Application>WPS 演示</Application>
  <PresentationFormat>宽屏</PresentationFormat>
  <Paragraphs>75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七开</cp:lastModifiedBy>
  <cp:revision>686</cp:revision>
  <dcterms:created xsi:type="dcterms:W3CDTF">2019-06-19T02:08:00Z</dcterms:created>
  <dcterms:modified xsi:type="dcterms:W3CDTF">2024-07-25T09:36:01Z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67F8E99CA25843CDBAFD0150A9FB820A</vt:lpwstr>
  </property>
</Properties>
</file>