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4"/>
  </p:notesMasterIdLst>
  <p:sldIdLst>
    <p:sldId id="280" r:id="rId5"/>
    <p:sldId id="336" r:id="rId6"/>
    <p:sldId id="337" r:id="rId7"/>
    <p:sldId id="338" r:id="rId8"/>
    <p:sldId id="339" r:id="rId9"/>
    <p:sldId id="432" r:id="rId10"/>
    <p:sldId id="433" r:id="rId11"/>
    <p:sldId id="342" r:id="rId12"/>
    <p:sldId id="439" r:id="rId13"/>
    <p:sldId id="434" r:id="rId14"/>
    <p:sldId id="435" r:id="rId15"/>
    <p:sldId id="379" r:id="rId16"/>
    <p:sldId id="383" r:id="rId17"/>
    <p:sldId id="436" r:id="rId18"/>
    <p:sldId id="437" r:id="rId19"/>
    <p:sldId id="449" r:id="rId20"/>
    <p:sldId id="358" r:id="rId21"/>
    <p:sldId id="335" r:id="rId22"/>
    <p:sldId id="271" r:id="rId23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98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gs" Target="tags/tag55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杨春虎丨执业编号： A1120619100003   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3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4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50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49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5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54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6.xml"/><Relationship Id="rId2" Type="http://schemas.openxmlformats.org/officeDocument/2006/relationships/image" Target="../media/image10.png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image" Target="../media/image11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tags" Target="../tags/tag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0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0765" y="737235"/>
            <a:ext cx="9794791" cy="530551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1694" y="708218"/>
            <a:ext cx="9793409" cy="530476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滚动控盘三线上移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熊线上移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0765" y="730907"/>
            <a:ext cx="9763204" cy="528840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熊线上移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40765" y="600536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5514" y="737235"/>
            <a:ext cx="9725770" cy="526812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熊线上移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40765" y="600536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8480" y="737235"/>
            <a:ext cx="9739838" cy="527574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3大_17218950686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syncCopiedImage_1721633245187_1721633246937_17218950846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3大_17218950686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6350" y="1181735"/>
            <a:ext cx="6313170" cy="2003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zh-CN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滚动控盘</a:t>
            </a:r>
            <a:endParaRPr lang="zh-CN" sz="7200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90000"/>
              </a:lnSpc>
            </a:pPr>
            <a:r>
              <a:rPr lang="zh-CN" sz="7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智尊寻龙</a:t>
            </a:r>
            <a:endParaRPr lang="zh-CN" sz="7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6892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7</a:t>
            </a:r>
            <a:r>
              <a:rPr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25</a:t>
            </a:r>
            <a:r>
              <a:rPr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233420" y="197993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919220" y="2864485"/>
            <a:ext cx="62420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233420" y="374904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787900" y="176276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滚动控盘寻龙战法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058920" y="167957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3995420" y="344614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3995420" y="256286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787900" y="264604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滚动控盘寻龙选股</a:t>
            </a:r>
            <a:endParaRPr lang="zh-CN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787900" y="352933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滚动控盘三线上移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滚动控盘寻龙战法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中期龙头股的特点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94566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三线上移，照龙寻龙，热点板块找龙头，龙头特征：涨停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突破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0057" y="737348"/>
            <a:ext cx="9696684" cy="52523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中期龙头股的特点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94566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三线上移，照龙寻龙，热点板块找龙头，龙头特征：涨停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突破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6529" y="776107"/>
            <a:ext cx="9563740" cy="5180359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中期龙头股的特点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94566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三线上移，照龙寻龙，热点板块找龙头，龙头特征：涨停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突破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8277" y="723801"/>
            <a:ext cx="9755445" cy="52842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滚动控盘寻龙选股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0923" y="737235"/>
            <a:ext cx="9830153" cy="532466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DIAGRAM_VIRTUALLY_FRAME" val="{&quot;height&quot;:240.2,&quot;left&quot;:254.6,&quot;top&quot;:132.25,&quot;width&quot;:599.5}"/>
</p:tagLst>
</file>

<file path=ppt/tags/tag28.xml><?xml version="1.0" encoding="utf-8"?>
<p:tagLst xmlns:p="http://schemas.openxmlformats.org/presentationml/2006/main">
  <p:tag name="KSO_WM_DIAGRAM_VIRTUALLY_FRAME" val="{&quot;height&quot;:240.2,&quot;left&quot;:254.6,&quot;top&quot;:132.25,&quot;width&quot;:599.5}"/>
</p:tagLst>
</file>

<file path=ppt/tags/tag29.xml><?xml version="1.0" encoding="utf-8"?>
<p:tagLst xmlns:p="http://schemas.openxmlformats.org/presentationml/2006/main">
  <p:tag name="KSO_WM_DIAGRAM_VIRTUALLY_FRAME" val="{&quot;height&quot;:240.2,&quot;left&quot;:254.6,&quot;top&quot;:132.2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40.2,&quot;left&quot;:254.6,&quot;top&quot;:132.25,&quot;width&quot;:599.5}"/>
</p:tagLst>
</file>

<file path=ppt/tags/tag31.xml><?xml version="1.0" encoding="utf-8"?>
<p:tagLst xmlns:p="http://schemas.openxmlformats.org/presentationml/2006/main">
  <p:tag name="KSO_WM_DIAGRAM_VIRTUALLY_FRAME" val="{&quot;height&quot;:240.2,&quot;left&quot;:254.6,&quot;top&quot;:132.25,&quot;width&quot;:599.5}"/>
</p:tagLst>
</file>

<file path=ppt/tags/tag32.xml><?xml version="1.0" encoding="utf-8"?>
<p:tagLst xmlns:p="http://schemas.openxmlformats.org/presentationml/2006/main">
  <p:tag name="KSO_WM_DIAGRAM_VIRTUALLY_FRAME" val="{&quot;height&quot;:240.2,&quot;left&quot;:254.6,&quot;top&quot;:132.25,&quot;width&quot;:599.5}"/>
</p:tagLst>
</file>

<file path=ppt/tags/tag33.xml><?xml version="1.0" encoding="utf-8"?>
<p:tagLst xmlns:p="http://schemas.openxmlformats.org/presentationml/2006/main">
  <p:tag name="KSO_WM_DIAGRAM_VIRTUALLY_FRAME" val="{&quot;height&quot;:240.2,&quot;left&quot;:254.6,&quot;top&quot;:132.25,&quot;width&quot;:599.5}"/>
</p:tagLst>
</file>

<file path=ppt/tags/tag34.xml><?xml version="1.0" encoding="utf-8"?>
<p:tagLst xmlns:p="http://schemas.openxmlformats.org/presentationml/2006/main">
  <p:tag name="KSO_WM_DIAGRAM_VIRTUALLY_FRAME" val="{&quot;height&quot;:240.2,&quot;left&quot;:254.6,&quot;top&quot;:132.25,&quot;width&quot;:599.5}"/>
</p:tagLst>
</file>

<file path=ppt/tags/tag35.xml><?xml version="1.0" encoding="utf-8"?>
<p:tagLst xmlns:p="http://schemas.openxmlformats.org/presentationml/2006/main">
  <p:tag name="KSO_WM_DIAGRAM_VIRTUALLY_FRAME" val="{&quot;height&quot;:240.2,&quot;left&quot;:254.6,&quot;top&quot;:132.25,&quot;width&quot;:599.5}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PP_MARK_KEY" val="7fb726d2-c86b-42c1-b34d-3bbbdc299f5d"/>
  <p:tag name="RESOURCE_RECORD_KEY" val="{&quot;70&quot;:[3314671]}"/>
  <p:tag name="COMMONDATA" val="eyJoZGlkIjoiYjc1YjdlNDVhOTYwNTlmNGZhY2RiNDU0ODNiMzI1YmUifQ=="/>
  <p:tag name="commondata" val="eyJoZGlkIjoiOTU0OTA1YzQyZGViMmViNjJjNzg5MjM1YTE4ZGQ3NWE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749</Words>
  <Application>WPS 演示</Application>
  <PresentationFormat>宽屏</PresentationFormat>
  <Paragraphs>80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黑体</vt:lpstr>
      <vt:lpstr>思源黑体 CN Medium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等线 Light</vt:lpstr>
      <vt:lpstr>等线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七开</cp:lastModifiedBy>
  <cp:revision>284</cp:revision>
  <dcterms:created xsi:type="dcterms:W3CDTF">2019-06-19T02:08:00Z</dcterms:created>
  <dcterms:modified xsi:type="dcterms:W3CDTF">2024-07-25T09:29:45Z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67F785409F03491BAF580C01C20D3124_13</vt:lpwstr>
  </property>
</Properties>
</file>