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6"/>
  </p:handoutMasterIdLst>
  <p:sldIdLst>
    <p:sldId id="263" r:id="rId4"/>
    <p:sldId id="271" r:id="rId6"/>
    <p:sldId id="345" r:id="rId7"/>
    <p:sldId id="330" r:id="rId8"/>
    <p:sldId id="346" r:id="rId9"/>
    <p:sldId id="332" r:id="rId10"/>
    <p:sldId id="344" r:id="rId11"/>
    <p:sldId id="355" r:id="rId12"/>
    <p:sldId id="293" r:id="rId13"/>
    <p:sldId id="358" r:id="rId14"/>
    <p:sldId id="357" r:id="rId15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96"/>
      </p:cViewPr>
      <p:guideLst>
        <p:guide orient="horz" pos="2160"/>
        <p:guide pos="3840"/>
        <p:guide pos="377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37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3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image" Target="../media/image3.png"/><Relationship Id="rId3" Type="http://schemas.openxmlformats.org/officeDocument/2006/relationships/tags" Target="../tags/tag134.xml"/><Relationship Id="rId2" Type="http://schemas.openxmlformats.org/officeDocument/2006/relationships/image" Target="../media/image1.png"/><Relationship Id="rId1" Type="http://schemas.openxmlformats.org/officeDocument/2006/relationships/tags" Target="../tags/tag1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31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_1080_1720427996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20935228155_1720935236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" y="0"/>
            <a:ext cx="12192000" cy="68580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极度缩量</a:t>
            </a:r>
            <a:endParaRPr lang="en-US" alt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en-US" alt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B</a:t>
            </a: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点回档金叉</a:t>
            </a:r>
            <a:endParaRPr lang="en-US" alt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2024.08.13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极度缩量，连续探底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8053" y="5995415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连续缩量，下引探底，空头有限，静待多头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关注资金抱团方向</a:t>
            </a:r>
            <a:endParaRPr lang="zh-CN" altLang="en-US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2401" y="768350"/>
            <a:ext cx="9726572" cy="528122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，刚好金叉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36237" y="5854129"/>
            <a:ext cx="10015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r>
              <a:rPr lang="zh-CN" altLang="en-US" b="1" dirty="0" smtClean="0">
                <a:sym typeface="+mn-ea"/>
              </a:rPr>
              <a:t>短线上</a:t>
            </a:r>
            <a:r>
              <a:rPr lang="zh-CN" altLang="en-US" b="1" dirty="0" smtClean="0">
                <a:sym typeface="+mn-ea"/>
              </a:rPr>
              <a:t>攻回落，平均</a:t>
            </a:r>
            <a:r>
              <a:rPr lang="zh-CN" altLang="en-US" b="1" dirty="0" smtClean="0">
                <a:sym typeface="+mn-ea"/>
              </a:rPr>
              <a:t>股价</a:t>
            </a:r>
            <a:r>
              <a:rPr lang="en-US" altLang="zh-CN" b="1" dirty="0" smtClean="0">
                <a:sym typeface="+mn-ea"/>
              </a:rPr>
              <a:t>B</a:t>
            </a:r>
            <a:r>
              <a:rPr lang="zh-CN" altLang="en-US" b="1" dirty="0" smtClean="0">
                <a:sym typeface="+mn-ea"/>
              </a:rPr>
              <a:t>点回</a:t>
            </a:r>
            <a:r>
              <a:rPr lang="zh-CN" altLang="en-US" b="1" dirty="0" smtClean="0">
                <a:sym typeface="+mn-ea"/>
              </a:rPr>
              <a:t>档金叉，注意短线上攻再次启动的机会</a:t>
            </a:r>
            <a:endParaRPr lang="en-US" altLang="zh-CN" b="1" dirty="0" smtClean="0">
              <a:sym typeface="+mn-ea"/>
            </a:endParaRPr>
          </a:p>
          <a:p>
            <a:r>
              <a:rPr lang="zh-CN" altLang="en-US" b="1" dirty="0" smtClean="0">
                <a:sym typeface="+mn-ea"/>
              </a:rPr>
              <a:t>连续地量，趋于底部，临近变盘</a:t>
            </a:r>
            <a:endParaRPr lang="en-US" altLang="zh-CN" b="1" dirty="0" smtClean="0">
              <a:sym typeface="+mn-ea"/>
            </a:endParaRPr>
          </a:p>
          <a:p>
            <a:r>
              <a:rPr lang="zh-CN" altLang="en-US" b="1" dirty="0">
                <a:sym typeface="+mn-ea"/>
              </a:rPr>
              <a:t>平均</a:t>
            </a:r>
            <a:r>
              <a:rPr lang="zh-CN" altLang="en-US" b="1" dirty="0" smtClean="0">
                <a:sym typeface="+mn-ea"/>
              </a:rPr>
              <a:t>股价中线上攻稳定，关注题材股控盘第二波的机会</a:t>
            </a:r>
            <a:endParaRPr lang="zh-CN" altLang="en-US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564" y="768350"/>
            <a:ext cx="9366614" cy="508577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底部区域，关注异动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0624" y="5777345"/>
            <a:ext cx="1060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一线行业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：园区，教育，。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备选行业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：西药，中药，园林环保，证券，燃气，建筑，水泥等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控盘方向：煤炭，港口，涨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停集中</a:t>
            </a:r>
            <a:r>
              <a:rPr lang="zh-CN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：建材，光学，化工，机械等</a:t>
            </a:r>
            <a:endParaRPr lang="en-US" altLang="zh-CN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6853" y="768350"/>
            <a:ext cx="9225200" cy="5008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高低切换，涨停复制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302" y="5968444"/>
            <a:ext cx="98895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中线上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攻启动，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B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点回档金叉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，控盘增加涨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停复制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涨停前五。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关注医药，智能驾驶等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493" y="769441"/>
            <a:ext cx="9575142" cy="519900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涨停复制</a:t>
            </a: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三线上移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6008414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涨停复制，横盘调整，熊线支撑，资金流入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业绩是股价长期向上的保证，业绩增加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三线上移</a:t>
            </a:r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+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熊线兜底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2009" y="768350"/>
            <a:ext cx="9650766" cy="5240064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点回档金叉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1200" y="59418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B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点回档金叉，控盘增加，稳健方向，等待熊线上移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业绩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是股价长期向上的</a:t>
            </a:r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保证</a:t>
            </a:r>
            <a:endParaRPr lang="zh-CN" altLang="en-US" sz="1600" dirty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1517" y="768350"/>
            <a:ext cx="9528081" cy="5173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20_1080_17204279968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syncCopiedImage_1720935228155_17209352366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PP_MARK_KEY" val="34a5c737-2527-451b-a6cc-313a70f4ce21"/>
  <p:tag name="COMMONDATA" val="eyJoZGlkIjoiNjlmNjJhZmY4OTY4ZjE0Y2EyMmVkMGZlY2FhNTkyNTQifQ=="/>
  <p:tag name="commondata" val="eyJoZGlkIjoiN2UxMjFlNWEzZDEwZGQ5ZDQ5NGE5OGQ3MjNmMWE1N2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684</Words>
  <Application>WPS 演示</Application>
  <PresentationFormat>宽屏</PresentationFormat>
  <Paragraphs>66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杨春虎</cp:lastModifiedBy>
  <cp:revision>813</cp:revision>
  <dcterms:created xsi:type="dcterms:W3CDTF">2019-06-19T02:08:00Z</dcterms:created>
  <dcterms:modified xsi:type="dcterms:W3CDTF">2024-08-13T10:55:43Z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2052-12.1.0.17133</vt:lpwstr>
  </property>
  <property fmtid="{D5CDD505-2E9C-101B-9397-08002B2CF9AE}" pid="3" name="ICV">
    <vt:lpwstr>0E6A69D041234589900FA5DDE4D8D137_13</vt:lpwstr>
  </property>
</Properties>
</file>