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138" r:id="rId8"/>
    <p:sldId id="1090" r:id="rId9"/>
    <p:sldId id="607" r:id="rId10"/>
    <p:sldId id="1178" r:id="rId11"/>
    <p:sldId id="1184" r:id="rId12"/>
    <p:sldId id="1192" r:id="rId13"/>
    <p:sldId id="614" r:id="rId14"/>
    <p:sldId id="1157" r:id="rId15"/>
    <p:sldId id="1193" r:id="rId16"/>
    <p:sldId id="1185" r:id="rId17"/>
    <p:sldId id="1191" r:id="rId18"/>
    <p:sldId id="1196" r:id="rId19"/>
    <p:sldId id="1179" r:id="rId20"/>
    <p:sldId id="1195" r:id="rId21"/>
    <p:sldId id="102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3924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74"/>
        <p:guide pos="3924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4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聚焦主线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核心龙头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四季度核心策略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2925" y="5508625"/>
            <a:ext cx="11420475" cy="857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1099820"/>
            <a:ext cx="11541125" cy="3597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、半导体（</a:t>
            </a:r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和存储芯片、芯片设备）</a:t>
            </a: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半导体板块的核心看点，是下半年先进光刻机落地、先进芯片制程突破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5nm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HBM3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存储芯片量产的可能性。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、创新药</a:t>
            </a: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创新药出海今年业绩大爆发，整体表现仅次于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链。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主要原因是创新药研发周期漫长，一般需要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10-15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年，而中国创新药的研发热潮始于原国家食药监局在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年开启的药审改革。经过十年投入，国内药企研发管线正进入密集收获期，大量新药开始上市申请与审批，机会非常多。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、电池板块（锂电设备、部分电池制造龙头）</a:t>
            </a: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新能源车行业在政策补贴、爆款效应的支撑下，今年淡季不淡，销量超预期，推动电池板块从二季度开始扩产进程。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宁德时代、国轩高科、先导智能、杭可科技等电池、设备龙头的中报业绩已经揭示了这点，并推动了近期股价的爆发。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四季度，向来是新能源车的旺季，各大车厂都会发布大量换代新品，销量有望再上一个台阶。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选股策略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主线核心股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76640" y="1748790"/>
            <a:ext cx="2991485" cy="3196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热点纵览</a:t>
            </a:r>
            <a:r>
              <a:rPr lang="en-US" altLang="zh-CN"/>
              <a:t>--</a:t>
            </a:r>
            <a:r>
              <a:rPr lang="zh-CN" altLang="en-US"/>
              <a:t>阶段统计</a:t>
            </a:r>
            <a:r>
              <a:rPr lang="en-US" altLang="zh-CN"/>
              <a:t>30</a:t>
            </a:r>
            <a:r>
              <a:rPr lang="zh-CN" altLang="en-US"/>
              <a:t>日资金流入靠前的主题，再勾选核心股，选择大而美的标的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8475" y="5861050"/>
            <a:ext cx="114649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040" y="1146175"/>
            <a:ext cx="7059295" cy="5190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龙头股回踩策略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6010" y="1480820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2925" y="5508625"/>
            <a:ext cx="11420475" cy="857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1099820"/>
            <a:ext cx="5605145" cy="3597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8415" y="917575"/>
            <a:ext cx="7756525" cy="5673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操作细节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8475" y="5861050"/>
            <a:ext cx="114649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545" y="1149985"/>
            <a:ext cx="11228705" cy="49841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用户反馈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315" y="5944235"/>
            <a:ext cx="10402570" cy="63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58610" y="1149985"/>
            <a:ext cx="5123815" cy="4208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zh-CN" altLang="en-US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1、个股属于近期热点龙头股</a:t>
            </a:r>
            <a:endParaRPr lang="zh-CN" altLang="en-US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、近期有涨停板，双龙资金介入更深，有涨停基因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、主力状态变紫：代表有游资资金，容易爆发拉升</a:t>
            </a:r>
            <a:endParaRPr lang="zh-CN" altLang="en-US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en-US" altLang="zh-CN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、主力动向变紫：代表大额主动净买起有主导作用</a:t>
            </a:r>
            <a:endParaRPr lang="zh-CN" altLang="en-US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" y="829310"/>
            <a:ext cx="6023610" cy="5533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4042410"/>
            <a:ext cx="4210050" cy="24872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拷贝_1756721171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920x1080_17567211497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920x1080_1756721135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主线热点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双线上移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加速新高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7355" y="5946140"/>
            <a:ext cx="1114044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8.28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呈现揉搓线形态，只要不跌破当日下引线，短线依然看涨为主，同时今日牛熊线上移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捕捞金叉，短线共振启动，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月开门红！成交量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=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胆量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" y="878205"/>
            <a:ext cx="11421745" cy="4959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中线上攻高位，短线上攻低位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320" y="5733415"/>
            <a:ext cx="10743565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9590" y="4914265"/>
            <a:ext cx="12374245" cy="1487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1520" y="5811520"/>
            <a:ext cx="11175365" cy="631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9-10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月中线上攻高位、短线上攻低位是第一波牛市阶段性高位，调整后开启第二波加速上涨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2015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4-5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月中短线上攻均处于高位，数值大于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90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，则整体处于顶部状态，注意趋势转折点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当前市场跟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月行情类似！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993140"/>
            <a:ext cx="9650730" cy="4740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年线金叉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牛市可期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965" y="5708650"/>
            <a:ext cx="11028045" cy="866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按历史几波大牛市来看，每一轮捕捞季节年线金叉，很容易走出持续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年左右的牛市行情，目前是牛市行情首年，中长期依然继续走牛的可能！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31900" y="908685"/>
            <a:ext cx="9407525" cy="4398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主线热点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主线热点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-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科技牛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9980" y="5165725"/>
            <a:ext cx="10750550" cy="1289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920" y="5311140"/>
            <a:ext cx="10903585" cy="1388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短线热点判断标准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、近期反复上榜，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次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次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、周线金叉区域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、涨停排名处于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以上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3420" y="5165725"/>
            <a:ext cx="7597140" cy="174371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高潮主题：有色、阿里、锂电池、医药适合做首次突破首次回踩涨停复制；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/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扩张主题：芯片、苹果概念、光通信适合做趋势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/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sym typeface="+mn-ea"/>
              </a:rPr>
              <a:t>热点：科技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消费电子、芯片、半导体、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PCB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、数字货币、算力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)+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大消费异动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" y="929005"/>
            <a:ext cx="11268075" cy="3848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30" y="3366135"/>
            <a:ext cx="7277100" cy="1209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贵金属板块大爆发、一举创下历史新高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2925" y="5508625"/>
            <a:ext cx="11420475" cy="857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、上周特朗普和美联储的争端发酵，特朗普试图罢免美联储理事丽莎</a:t>
            </a:r>
            <a:r>
              <a:rPr lang="ja-JP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・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库克，引发市场对美联储独立性的担忧。</a:t>
            </a:r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b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、是俄乌局势升级，近期双方的攻击力度加剧，俄乌首脑和谈没有了下文，让市场对年底前结束冲突的希望基本破灭。</a:t>
            </a:r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众所周知，黄金是避险资产，黄金大涨，本质上是市场对风险的警觉，超过了对高成长机会的追求。</a:t>
            </a: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1099820"/>
            <a:ext cx="5605145" cy="3597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829945"/>
            <a:ext cx="10979150" cy="4299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WPS 演示</Application>
  <PresentationFormat>宽屏</PresentationFormat>
  <Paragraphs>100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思源黑体 CN Heavy</vt:lpstr>
      <vt:lpstr>Arial Unicode MS</vt:lpstr>
      <vt:lpstr>Calibri</vt:lpstr>
      <vt:lpstr>Lucida Sans Unicode</vt:lpstr>
      <vt:lpstr>MS PGothic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婵&amp;HO</cp:lastModifiedBy>
  <cp:revision>955</cp:revision>
  <dcterms:created xsi:type="dcterms:W3CDTF">2019-06-19T02:08:00Z</dcterms:created>
  <dcterms:modified xsi:type="dcterms:W3CDTF">2025-09-01T10:10:36Z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98B0645011BC43B0BFB9BFC8374894E3</vt:lpwstr>
  </property>
</Properties>
</file>