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6" r:id="rId13"/>
    <p:sldId id="407" r:id="rId14"/>
    <p:sldId id="408" r:id="rId15"/>
    <p:sldId id="404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3.png"/><Relationship Id="rId3" Type="http://schemas.openxmlformats.org/officeDocument/2006/relationships/tags" Target="../tags/tag136.xml"/><Relationship Id="rId2" Type="http://schemas.openxmlformats.org/officeDocument/2006/relationships/image" Target="../media/image1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宽幅震荡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低位控盘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2025.9.02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宽幅震荡，资金流入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月线金叉区域，周初死叉，日线反复，注意前高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牛线上移，打开空间，静待熊线上移，资金流入，关注背离机会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1270" y="784860"/>
            <a:ext cx="9649460" cy="5239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中短调整，低位控盘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597954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月金叉区域，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北证，中证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短线向上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其余指数中短向下，资金流入，注意调整之后短线启动的控盘机会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8415" y="758190"/>
            <a:ext cx="9615805" cy="5221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：黄金，有色，商业零售，酒店，光学光电子，通信，汽配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个。涨停方向：机械，汽配，电力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5880" y="768985"/>
            <a:ext cx="9540240" cy="51803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短线向上，控盘突破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机器人，电池，黄金，大消费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9695" y="771525"/>
            <a:ext cx="9591040" cy="5207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4445" y="783590"/>
            <a:ext cx="9655810" cy="5243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8095" y="767080"/>
            <a:ext cx="9669145" cy="5250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WPS 演示</Application>
  <PresentationFormat>宽屏</PresentationFormat>
  <Paragraphs>65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916</cp:revision>
  <dcterms:created xsi:type="dcterms:W3CDTF">2019-06-19T02:08:00Z</dcterms:created>
  <dcterms:modified xsi:type="dcterms:W3CDTF">2025-09-02T08:25:52Z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785DEA5DDB31408E8D03CB3B3235ECF5_13</vt:lpwstr>
  </property>
</Properties>
</file>