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9"/>
  </p:notesMasterIdLst>
  <p:sldIdLst>
    <p:sldId id="280" r:id="rId5"/>
    <p:sldId id="383" r:id="rId6"/>
    <p:sldId id="266" r:id="rId7"/>
    <p:sldId id="267" r:id="rId8"/>
    <p:sldId id="269" r:id="rId9"/>
    <p:sldId id="420" r:id="rId10"/>
    <p:sldId id="442" r:id="rId11"/>
    <p:sldId id="421" r:id="rId12"/>
    <p:sldId id="433" r:id="rId13"/>
    <p:sldId id="428" r:id="rId14"/>
    <p:sldId id="427" r:id="rId15"/>
    <p:sldId id="450" r:id="rId16"/>
    <p:sldId id="449" r:id="rId17"/>
    <p:sldId id="271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90"/>
      </p:cViewPr>
      <p:guideLst>
        <p:guide orient="horz" pos="211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gs" Target="tags/tag35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2" name="图片 1" descr="//192.168.10.86/素材/营销策划/7.课程/炒股进阶班课程项目/2024年/2024年6月/1920_1080.png1920_108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经传多赢资深顾问：王延龙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丨执业编号：A1120615060002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风险提示：观点基于软件数据和理论模型分析，仅供参考，不构成投资建议，股市有风险，投资需谨慎。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炒股进阶班课程项目/2024年/2024年6月/总海报1080.png总海报108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1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2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3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2.xml"/><Relationship Id="rId2" Type="http://schemas.openxmlformats.org/officeDocument/2006/relationships/image" Target="../media/image11.png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5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7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9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4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当下方案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当下逻辑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3270" y="762000"/>
            <a:ext cx="8124825" cy="5334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王延龙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629660"/>
            <a:ext cx="2708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执业编号:A1120615060002</a:t>
            </a:r>
            <a:endParaRPr lang="zh-CN" altLang="en-US" sz="16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44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多年行业从业经验，擅长把握市场节奏和筹码理论，以及热点跟踪及板块分析和龙头晋级、淘汰、卡位等细节判断。推崇趋势跟踪论，主张躲避风险为第一，获取利润是第二。是盈利模式《钝化转势法》、《分金弱转强》、《一眼看高点》等创始人。对投资者心理的操作过程解剖，深受广大股民用户的认可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74190" y="1546860"/>
            <a:ext cx="6845300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行业景气抓热点</a:t>
            </a:r>
            <a:endParaRPr lang="zh-CN" altLang="en-US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9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5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 descr="wa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56880" y="617220"/>
            <a:ext cx="3632200" cy="57232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108140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196596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2850515"/>
            <a:ext cx="6927850" cy="714375"/>
          </a:xfrm>
          <a:prstGeom prst="rect">
            <a:avLst/>
          </a:prstGeom>
        </p:spPr>
      </p:pic>
      <p:pic>
        <p:nvPicPr>
          <p:cNvPr id="38" name="图片 37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373507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78705" y="86423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大盘分析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149725" y="78105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86225" y="254762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6225" y="166433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86225" y="345249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0 4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78705" y="174752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行业景气和板块逻辑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78705" y="263080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行业景气下个股选择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78705" y="353568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当下方案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大盘分析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大盘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9520" y="633095"/>
            <a:ext cx="7172325" cy="55911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76655" y="2640330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行业景气和板块逻辑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潜伏策略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2950" y="1082040"/>
            <a:ext cx="8420100" cy="45605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12950" y="5916930"/>
            <a:ext cx="7642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寻找业绩转折的板块以及气泡的作用，行情转折最容易出修复。比如</a:t>
            </a:r>
            <a:r>
              <a:rPr lang="en-US" altLang="zh-CN" b="1">
                <a:solidFill>
                  <a:srgbClr val="FF0000"/>
                </a:solidFill>
              </a:rPr>
              <a:t>22</a:t>
            </a:r>
            <a:r>
              <a:rPr lang="zh-CN" altLang="en-US" b="1">
                <a:solidFill>
                  <a:srgbClr val="FF0000"/>
                </a:solidFill>
              </a:rPr>
              <a:t>年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月的汽车和</a:t>
            </a:r>
            <a:r>
              <a:rPr lang="en-US" altLang="zh-CN" b="1">
                <a:solidFill>
                  <a:srgbClr val="FF0000"/>
                </a:solidFill>
              </a:rPr>
              <a:t>10</a:t>
            </a:r>
            <a:r>
              <a:rPr lang="zh-CN" altLang="en-US" b="1">
                <a:solidFill>
                  <a:srgbClr val="FF0000"/>
                </a:solidFill>
              </a:rPr>
              <a:t>月的电子。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2469515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行业景气下个股选择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行业景气的选择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3045" y="1659255"/>
            <a:ext cx="5848350" cy="3438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820" y="1791970"/>
            <a:ext cx="3267075" cy="4095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commondata" val="eyJoZGlkIjoiOGE4MmM3N2M1Njg0N2RlMTM3NDgxNjk5YmFiZDMxNTI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WPS 演示</Application>
  <PresentationFormat>宽屏</PresentationFormat>
  <Paragraphs>52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Medium</vt:lpstr>
      <vt:lpstr>思源黑体 CN Normal</vt:lpstr>
      <vt:lpstr>思源黑体 CN Light</vt:lpstr>
      <vt:lpstr>思源黑体 CN Bold</vt:lpstr>
      <vt:lpstr>思源黑体 CN Regular</vt:lpstr>
      <vt:lpstr>Impact</vt:lpstr>
      <vt:lpstr>Arial Unicode MS</vt:lpstr>
      <vt:lpstr>Calibri</vt:lpstr>
      <vt:lpstr>等线 Light</vt:lpstr>
      <vt:lpstr>等线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俏俏</cp:lastModifiedBy>
  <cp:revision>276</cp:revision>
  <dcterms:created xsi:type="dcterms:W3CDTF">2019-06-19T02:08:00Z</dcterms:created>
  <dcterms:modified xsi:type="dcterms:W3CDTF">2024-09-05T10:43:27Z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244ACA2EB60840989A6E7AD0DF89266E</vt:lpwstr>
  </property>
</Properties>
</file>