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894" r:id="rId6"/>
    <p:sldId id="1138" r:id="rId8"/>
    <p:sldId id="1197" r:id="rId9"/>
    <p:sldId id="1090" r:id="rId10"/>
    <p:sldId id="607" r:id="rId11"/>
    <p:sldId id="1184" r:id="rId12"/>
    <p:sldId id="1178" r:id="rId13"/>
    <p:sldId id="1198" r:id="rId14"/>
    <p:sldId id="1192" r:id="rId15"/>
    <p:sldId id="614" r:id="rId16"/>
    <p:sldId id="1157" r:id="rId17"/>
    <p:sldId id="1193" r:id="rId18"/>
    <p:sldId id="1185" r:id="rId19"/>
    <p:sldId id="1191" r:id="rId20"/>
    <p:sldId id="1196" r:id="rId21"/>
    <p:sldId id="1199" r:id="rId22"/>
    <p:sldId id="1200" r:id="rId23"/>
    <p:sldId id="1201" r:id="rId24"/>
    <p:sldId id="1029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4" userDrawn="1">
          <p15:clr>
            <a:srgbClr val="A4A3A4"/>
          </p15:clr>
        </p15:guide>
        <p15:guide id="2" pos="3924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74"/>
        <p:guide pos="3924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57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A1120622050001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5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9295" y="1771650"/>
            <a:ext cx="869251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风口回档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底部先行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1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主线热点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新能源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9980" y="5165725"/>
            <a:ext cx="10750550" cy="1289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655" y="4833620"/>
            <a:ext cx="3665855" cy="1866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短线热点判断标准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、近期反复上榜，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次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次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、周线金叉区域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、涨停排名处于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以上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6930" y="4760595"/>
            <a:ext cx="7453630" cy="214884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高潮主题：固态电池、光伏、储能适合做涨停复制模型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扩张主题：锂电池、有色适合做趋势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sym typeface="+mn-ea"/>
              </a:rPr>
              <a:t>热点：固态电池、储能、机器人、大消费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7085" y="2698750"/>
            <a:ext cx="6200775" cy="13493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" y="1177925"/>
            <a:ext cx="5657850" cy="3343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45" y="1101725"/>
            <a:ext cx="6050915" cy="1146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新能源最强细分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固态电池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76640" y="1748790"/>
            <a:ext cx="2991485" cy="3196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8475" y="5059680"/>
            <a:ext cx="4832985" cy="1466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新能源方向，固态电池、储能、锂电池涨停家数创阶段新高，相对较强，而光伏目前还处于复苏阶段。</a:t>
            </a:r>
            <a:endParaRPr lang="en-US" altLang="zh-CN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0" y="982345"/>
            <a:ext cx="5959475" cy="3736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665" y="2417445"/>
            <a:ext cx="6261735" cy="3254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四季度核心策略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9645" y="1481455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857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1154112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、半导体（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和存储芯片、芯片设备）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半导体板块的核心看点，是下半年先进光刻机落地、先进芯片制程突破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HBM3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存储芯片量产的可能性。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、创新药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创新药出海今年业绩大爆发，整体表现仅次于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链。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主要原因是创新药研发周期漫长，一般需要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10-15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年，而中国创新药的研发热潮始于原国家食药监局在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年开启的药审改革。经过十年投入，国内药企研发管线正进入密集收获期，大量新药开始上市申请与审批，机会非常多。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、电池板块（锂电设备、部分电池制造龙头）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新能源车行业在政策补贴、爆款效应的支撑下，今年淡季不淡，销量超预期，推动电池板块从二季度开始扩产进程。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宁德时代、国轩高科、先导智能、杭可科技等电池、设备龙头的中报业绩已经揭示了这点，并推动了近期股价的爆发。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四季度，向来是新能源车的旺季，各大车厂都会发布大量换代新品，销量有望再上一个台阶。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选股策略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主线核心股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69630" y="3068955"/>
            <a:ext cx="3198495" cy="1876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主题挖掘</a:t>
            </a:r>
            <a:r>
              <a:rPr lang="en-US" altLang="zh-CN"/>
              <a:t>--</a:t>
            </a:r>
            <a:r>
              <a:rPr lang="zh-CN" altLang="en-US"/>
              <a:t>储能、锂电池、固态电池，再勾选核心股，选择大而美的标的，适合做趋势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8475" y="5861050"/>
            <a:ext cx="11464925" cy="66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540" y="984885"/>
            <a:ext cx="7400925" cy="1876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2993390"/>
            <a:ext cx="7467600" cy="1819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" y="4944745"/>
            <a:ext cx="7381875" cy="1666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龙头股回踩策略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6010" y="1480820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857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560514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85" y="1123315"/>
            <a:ext cx="7288530" cy="5026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操作细节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9645" y="1481455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8475" y="5861050"/>
            <a:ext cx="11464925" cy="66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" y="1149985"/>
            <a:ext cx="11228705" cy="4984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1210" y="122555"/>
            <a:ext cx="8340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    </a:t>
            </a:r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用户反馈</a:t>
            </a:r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</a:t>
            </a:r>
            <a:endParaRPr lang="en-US" altLang="zh-CN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0315" y="5944235"/>
            <a:ext cx="10402570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0275" y="1019175"/>
            <a:ext cx="4502150" cy="2667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底部启动特征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、个股处于长期相对底部位置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、涨停大阳线突破长期横盘箱体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、个股近期首板启动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1019175"/>
            <a:ext cx="3314065" cy="4219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1019175"/>
            <a:ext cx="3181350" cy="2667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65" y="3741420"/>
            <a:ext cx="6722745" cy="24885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4500" y="5481955"/>
            <a:ext cx="29654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以上为特定客户、特定时间区间的历史业绩，个别情况不代表普遍现象，个股历史涨幅不预示其未来表现，过往收益亦不代表未来收益承诺。市场有风险，投资需谨慎</a:t>
            </a:r>
            <a:r>
              <a:rPr lang="en-US" altLang="zh-CN" sz="1200"/>
              <a:t>!</a:t>
            </a:r>
            <a:endParaRPr lang="en-US" altLang="zh-CN" sz="1200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主线热点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选股策略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7950"/>
          <a:stretch>
            <a:fillRect/>
          </a:stretch>
        </p:blipFill>
        <p:spPr>
          <a:xfrm>
            <a:off x="90170" y="733425"/>
            <a:ext cx="6165215" cy="5762625"/>
          </a:xfrm>
          <a:prstGeom prst="rect">
            <a:avLst/>
          </a:prstGeom>
        </p:spPr>
      </p:pic>
      <p:pic>
        <p:nvPicPr>
          <p:cNvPr id="6" name="图片 5" descr="图片_1757299300945"/>
          <p:cNvPicPr>
            <a:picLocks noChangeAspect="1"/>
          </p:cNvPicPr>
          <p:nvPr/>
        </p:nvPicPr>
        <p:blipFill>
          <a:blip r:embed="rId2"/>
          <a:srcRect t="6250"/>
          <a:stretch>
            <a:fillRect/>
          </a:stretch>
        </p:blipFill>
        <p:spPr>
          <a:xfrm>
            <a:off x="6255385" y="732790"/>
            <a:ext cx="5756275" cy="5763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8975" y="148590"/>
            <a:ext cx="83312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新基发售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火爆认购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ing</a:t>
            </a:r>
            <a:endParaRPr lang="en-US" altLang="zh-CN" sz="36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6925" y="6189345"/>
            <a:ext cx="106559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反弹末端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7355" y="5946140"/>
            <a:ext cx="11140440" cy="626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大盘分析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S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点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流动资金翻绿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捕捞季节金叉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周线捕捞死叉，短线反弹，</a:t>
            </a:r>
            <a:r>
              <a:rPr lang="zh-CN" altLang="en-US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当前资金翻绿</a:t>
            </a:r>
            <a:r>
              <a:rPr lang="en-US" altLang="zh-CN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牛线上移，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逢高减仓，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流动资金翻红持续性将会决定市场反弹高度，辅助线转换风格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，从科技转换新能源，仓位控制在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3-5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成即可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1233805"/>
            <a:ext cx="9432925" cy="439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38450" y="122555"/>
            <a:ext cx="6637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牛市上半场，震荡蓄势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9320" y="5733415"/>
            <a:ext cx="10743565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9590" y="4914265"/>
            <a:ext cx="12374245" cy="1487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1520" y="5734050"/>
            <a:ext cx="11175365" cy="901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2014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9-10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月中线上攻高位、短线上攻低位是第一波牛市阶段性高点，调整后开启第二波加速上涨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月中短线上攻均处于高位，数值大于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，则整体处于顶部状态，注意趋势转折点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当前市场跟</a:t>
            </a:r>
            <a:r>
              <a:rPr lang="en-US" altLang="zh-CN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2014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月行情类似，牛市上半场后指数窄幅震荡，主题板块轮动，个股高切低。</a:t>
            </a:r>
            <a:endParaRPr lang="zh-CN" altLang="en-US" sz="1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889000"/>
            <a:ext cx="9650730" cy="4740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机构加速进场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1730" y="5902960"/>
            <a:ext cx="10298430" cy="67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机构加速入场（固收</a:t>
            </a:r>
            <a:r>
              <a:rPr lang="en-US" altLang="zh-CN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资金准备进场回归</a:t>
            </a:r>
            <a:r>
              <a:rPr lang="zh-CN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），融资规模回归，龙虎活跃，各路资金持续入场，机构建仓抢筹阶段</a:t>
            </a:r>
            <a:endParaRPr lang="zh-CN" sz="16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资金推动论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机构，中长，指数</a:t>
            </a:r>
            <a:endParaRPr lang="zh-CN" altLang="en-US" sz="16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16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" y="1071880"/>
            <a:ext cx="5370195" cy="4528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840" y="932815"/>
            <a:ext cx="6487160" cy="2367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55" y="3463290"/>
            <a:ext cx="6614160" cy="23856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年线金叉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牛市可期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1730" y="5600700"/>
            <a:ext cx="976693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按历史几波大牛市来看，每一轮捕捞季节年线金叉，很容易走出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年左右的牛市行情，目前是牛市行情首年，中长期依然有继续走牛的可能！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31900" y="908685"/>
            <a:ext cx="9407525" cy="43980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55968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主线热点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新能源反复活跃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27440" y="1100455"/>
            <a:ext cx="3324860" cy="3844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【主力资金监控：工业富联净卖出超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29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亿】财联社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日电，财联社星矿数据显示，今日主力资金净流入交通运输、航运港口、家用电器等板块，净流出电子、电新行业、通信等板块，其中电子板块净流出超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99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亿元。个股方面，三花智控涨停，主力资金净买入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9.84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亿元位居首位，汇川技术、万华化学、贵州茅台主力资金净流入居前；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工业富联遭净卖出超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29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亿元位居首位，中际旭创、新易盛、先导智能主力资金净流出额居前。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）固态电池：固态电池生产设备企业订单激增引发资本市场广泛关注，多家头部设备企业披露的新签及在手订单大幅增长。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）机器人：特斯拉向马斯克开出史上最大薪酬方案，价值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1.2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万亿美元，条件之一是交付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万台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Optimus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人形机器人。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）有色金属：现货黄金突破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3610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美元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盎司，续创历史新高；巴克莱、高盛均预期美联储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2025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年降息三次。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560514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75" y="917575"/>
            <a:ext cx="8154035" cy="4466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2NjMjc2YTM3OTU3MDczMTg5NGExODc2MDBmZmJkNzM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WPS 演示</Application>
  <PresentationFormat>宽屏</PresentationFormat>
  <Paragraphs>120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Normal</vt:lpstr>
      <vt:lpstr>思源黑体 CN Light</vt:lpstr>
      <vt:lpstr>思源黑体 CN Bold</vt:lpstr>
      <vt:lpstr>思源黑体 CN Medium</vt:lpstr>
      <vt:lpstr>Noto Sans S Chinese Medium</vt:lpstr>
      <vt:lpstr>DIN Black</vt:lpstr>
      <vt:lpstr>楷体</vt:lpstr>
      <vt:lpstr>思源黑体 CN Heavy</vt:lpstr>
      <vt:lpstr>Arial Unicode MS</vt:lpstr>
      <vt:lpstr>Calibri</vt:lpstr>
      <vt:lpstr>DIN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958</cp:revision>
  <dcterms:created xsi:type="dcterms:W3CDTF">2019-06-19T02:08:00Z</dcterms:created>
  <dcterms:modified xsi:type="dcterms:W3CDTF">2025-09-08T09:47:08Z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98B0645011BC43B0BFB9BFC8374894E3</vt:lpwstr>
  </property>
</Properties>
</file>