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7"/>
  </p:handoutMasterIdLst>
  <p:sldIdLst>
    <p:sldId id="263" r:id="rId4"/>
    <p:sldId id="271" r:id="rId6"/>
    <p:sldId id="345" r:id="rId7"/>
    <p:sldId id="330" r:id="rId8"/>
    <p:sldId id="346" r:id="rId9"/>
    <p:sldId id="332" r:id="rId10"/>
    <p:sldId id="344" r:id="rId11"/>
    <p:sldId id="355" r:id="rId12"/>
    <p:sldId id="360" r:id="rId13"/>
    <p:sldId id="293" r:id="rId14"/>
    <p:sldId id="358" r:id="rId15"/>
    <p:sldId id="357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86"/>
      </p:cViewPr>
      <p:guideLst>
        <p:guide orient="horz" pos="2160"/>
        <p:guide pos="3840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38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:A1120619100003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3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image" Target="../media/image3.png"/><Relationship Id="rId3" Type="http://schemas.openxmlformats.org/officeDocument/2006/relationships/tags" Target="../tags/tag135.xml"/><Relationship Id="rId2" Type="http://schemas.openxmlformats.org/officeDocument/2006/relationships/image" Target="../media/image1.png"/><Relationship Id="rId1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总_17262171587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20_ 1080_1726217145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题材活跃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国企改革加速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2024.09.13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保卫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2700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，又见光头阴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053" y="59954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日线金叉，资金流出，多头乏力，反弹震荡为主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光脚阴线，题材活跃，注意低位资金持续流入的机会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768350"/>
            <a:ext cx="9658985" cy="5245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短线调整，资金背离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6237" y="5854129"/>
            <a:ext cx="100152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b="1" dirty="0" smtClean="0">
                <a:sym typeface="+mn-ea"/>
              </a:rPr>
              <a:t>牛熊下移，注意高位股的破位风险</a:t>
            </a:r>
            <a:endParaRPr lang="zh-CN" b="1" dirty="0" smtClean="0">
              <a:sym typeface="+mn-ea"/>
            </a:endParaRPr>
          </a:p>
          <a:p>
            <a:r>
              <a:rPr lang="zh-CN" b="1" dirty="0" smtClean="0">
                <a:sym typeface="+mn-ea"/>
              </a:rPr>
              <a:t>短线上攻低位，依然关注低位资金持续流入的题材短期机会</a:t>
            </a:r>
            <a:endParaRPr lang="zh-CN" b="1" dirty="0" smtClean="0">
              <a:sym typeface="+mn-ea"/>
            </a:endParaRPr>
          </a:p>
          <a:p>
            <a:r>
              <a:rPr lang="zh-CN" b="1" dirty="0" smtClean="0">
                <a:sym typeface="+mn-ea"/>
              </a:rPr>
              <a:t>捕捞季节死叉，回避死叉热点</a:t>
            </a:r>
            <a:endParaRPr lang="zh-CN" b="1" dirty="0" smtClean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56920"/>
            <a:ext cx="9465945" cy="51396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底部区域，关注异动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0624" y="5777345"/>
            <a:ext cx="10603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一线行业：保险。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备选行业：商业贸易，证券，纺织等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控盘方向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：保险，石化。涨停集中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：地产，机械设备等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4335" y="792480"/>
            <a:ext cx="9136380" cy="49606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国企改革，并购重组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0302" y="5968444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短线上攻低位，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B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点回档金叉结合涨停复制</a:t>
            </a:r>
            <a:endParaRPr lang="zh-CN" altLang="en-US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涨停前五，国企改革，新能源，医美等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768350"/>
            <a:ext cx="9618980" cy="5222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55" y="2279015"/>
            <a:ext cx="2480310" cy="2814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涨停复制</a:t>
            </a:r>
            <a:r>
              <a:rPr lang="en-US" alt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+</a:t>
            </a: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三线上移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1200" y="600841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涨停复制，横盘调整，熊线支撑，资金流入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业绩是股价长期向上的保证，业绩增加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三线上移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熊线兜底</a:t>
            </a:r>
            <a:endParaRPr lang="zh-CN" altLang="en-US" sz="16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905" y="769620"/>
            <a:ext cx="9648190" cy="5238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点回档等金叉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1200" y="5941800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B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点回档金叉，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熊线上移，红肥绿瘦，资金进攻，流动资金底部持续流入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资金背离，日线金叉，注意前期压力位突破</a:t>
            </a:r>
            <a:endParaRPr lang="zh-CN" altLang="en-US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165" y="768350"/>
            <a:ext cx="9575165" cy="51987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点回档金叉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1200" y="5941800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B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点回档金叉，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熊线上移，红肥绿瘦，资金进攻，流动资金底部持续流入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资金背离，日线金叉，注意前期压力位突破</a:t>
            </a:r>
            <a:endParaRPr lang="zh-CN" altLang="en-US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295" y="768350"/>
            <a:ext cx="9526905" cy="5173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  <p:tag name="commondata" val="eyJoZGlkIjoiNzU5YTQ3MDE2MTNhMDY4NDYwY2QxNTIzN2FiNzQ0MjQ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WPS 演示</Application>
  <PresentationFormat>宽屏</PresentationFormat>
  <Paragraphs>71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思源黑体 CN Normal</vt:lpstr>
      <vt:lpstr>黑体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Lena</cp:lastModifiedBy>
  <cp:revision>823</cp:revision>
  <dcterms:created xsi:type="dcterms:W3CDTF">2019-06-19T02:08:00Z</dcterms:created>
  <dcterms:modified xsi:type="dcterms:W3CDTF">2024-09-13T08:47:06Z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349DDF14BC1547BA8C731B01240E6045_13</vt:lpwstr>
  </property>
</Properties>
</file>