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3"/>
  </p:notesMasterIdLst>
  <p:handoutMasterIdLst>
    <p:handoutMasterId r:id="rId24"/>
  </p:handoutMasterIdLst>
  <p:sldIdLst>
    <p:sldId id="4166" r:id="rId4"/>
    <p:sldId id="4167" r:id="rId5"/>
    <p:sldId id="4168" r:id="rId6"/>
    <p:sldId id="4143" r:id="rId7"/>
    <p:sldId id="4198" r:id="rId8"/>
    <p:sldId id="4214" r:id="rId9"/>
    <p:sldId id="4215" r:id="rId10"/>
    <p:sldId id="4217" r:id="rId11"/>
    <p:sldId id="4208" r:id="rId12"/>
    <p:sldId id="1591" r:id="rId13"/>
    <p:sldId id="4216" r:id="rId14"/>
    <p:sldId id="4218" r:id="rId15"/>
    <p:sldId id="4219" r:id="rId16"/>
    <p:sldId id="4183" r:id="rId17"/>
    <p:sldId id="4209" r:id="rId18"/>
    <p:sldId id="4184" r:id="rId19"/>
    <p:sldId id="4220" r:id="rId20"/>
    <p:sldId id="4221" r:id="rId21"/>
    <p:sldId id="4189" r:id="rId22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E123DA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46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0.xml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1.xml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image" Target="../media/image3.png"/><Relationship Id="rId3" Type="http://schemas.openxmlformats.org/officeDocument/2006/relationships/tags" Target="../tags/tag143.xml"/><Relationship Id="rId2" Type="http://schemas.openxmlformats.org/officeDocument/2006/relationships/image" Target="../media/image1.png"/><Relationship Id="rId1" Type="http://schemas.openxmlformats.org/officeDocument/2006/relationships/tags" Target="../tags/tag14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选股思路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超级买入法选股（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9.11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085" y="941705"/>
            <a:ext cx="4291965" cy="4740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795" y="1096010"/>
            <a:ext cx="3115310" cy="3921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90" y="1887855"/>
            <a:ext cx="2962910" cy="3794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960" y="2582545"/>
            <a:ext cx="2956560" cy="3640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827020" y="6022340"/>
            <a:ext cx="4998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三阳开泰建立股池等待超级买入法机会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</a:t>
            </a: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选择（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PCB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899795"/>
            <a:ext cx="3792855" cy="5557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5" y="995680"/>
            <a:ext cx="2461260" cy="3852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205" y="1978025"/>
            <a:ext cx="2508250" cy="3660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715" y="2609850"/>
            <a:ext cx="2697480" cy="37585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超级买入选择（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9.15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2250" y="1029970"/>
            <a:ext cx="4060825" cy="4260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015" y="1438910"/>
            <a:ext cx="3439795" cy="4707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882015"/>
            <a:ext cx="5024755" cy="51098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金叉末期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回档布局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2025.9.15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95885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大盘金叉末期，去弱留强，触角减仓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把握风口</a:t>
            </a:r>
            <a:r>
              <a:rPr lang="en-US" altLang="zh-CN" sz="4000">
                <a:solidFill>
                  <a:srgbClr val="FF0000"/>
                </a:solidFill>
                <a:sym typeface="+mn-ea"/>
              </a:rPr>
              <a:t>T+3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的轮动节奏，把握震荡市玩法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超级买入法选股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1840" y="502920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大牛市，重点是在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0" y="856615"/>
            <a:ext cx="5332730" cy="3884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980" y="856615"/>
            <a:ext cx="4576445" cy="3884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85" y="4902835"/>
            <a:ext cx="3128010" cy="15233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" y="768350"/>
            <a:ext cx="6994525" cy="37598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ETF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选大市值中军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155" y="2890520"/>
            <a:ext cx="3860800" cy="2858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820" y="1350645"/>
            <a:ext cx="4792980" cy="3843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6224270" y="5509895"/>
            <a:ext cx="33826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判断异动热点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找到</a:t>
            </a:r>
            <a:r>
              <a:rPr lang="en-US" altLang="zh-CN">
                <a:highlight>
                  <a:srgbClr val="FFFF00"/>
                </a:highlight>
              </a:rPr>
              <a:t>ETF</a:t>
            </a:r>
            <a:r>
              <a:rPr lang="zh-CN" altLang="en-US">
                <a:highlight>
                  <a:srgbClr val="FFFF00"/>
                </a:highlight>
              </a:rPr>
              <a:t>基金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找到重仓靠前股选择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" y="1019175"/>
            <a:ext cx="5522595" cy="5138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震荡市：超级买入法思路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4815" y="1321435"/>
            <a:ext cx="2808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上周四晚</a:t>
            </a:r>
            <a:r>
              <a:rPr lang="en-US" altLang="zh-CN">
                <a:highlight>
                  <a:srgbClr val="FFFF00"/>
                </a:highlight>
              </a:rPr>
              <a:t>(9.11</a:t>
            </a:r>
            <a:r>
              <a:rPr lang="zh-CN" altLang="en-US">
                <a:highlight>
                  <a:srgbClr val="FFFF00"/>
                </a:highlight>
              </a:rPr>
              <a:t>号选股）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790" y="1183005"/>
            <a:ext cx="3432810" cy="2525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535" y="1183005"/>
            <a:ext cx="3346450" cy="2526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765" y="3870960"/>
            <a:ext cx="2977515" cy="961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425" y="3870960"/>
            <a:ext cx="3432810" cy="961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5783580" y="5344795"/>
            <a:ext cx="47193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highlight>
                  <a:srgbClr val="FFFF00"/>
                </a:highlight>
              </a:rPr>
              <a:t>【以上为特定客户、特定时间区间的历史业绩，个别情况不代表普遍现象，个股历史涨幅不预示其未来表现，过往收益亦不代表未来收益承诺。市场有风险，投资需谨慎！】</a:t>
            </a:r>
            <a:endParaRPr lang="zh-CN" altLang="en-US" sz="1400">
              <a:highlight>
                <a:srgbClr val="FFFF00"/>
              </a:highlight>
            </a:endParaRPr>
          </a:p>
          <a:p>
            <a:endParaRPr lang="zh-CN" altLang="en-US" sz="1400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震荡市：风口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回档思路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705" y="926465"/>
            <a:ext cx="4161155" cy="4831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6802755" y="1021080"/>
            <a:ext cx="4555490" cy="45205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1993900"/>
            <a:ext cx="3447415" cy="1882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636010" y="5913120"/>
            <a:ext cx="5951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①锁定风口</a:t>
            </a:r>
            <a:r>
              <a:rPr lang="en-US" altLang="zh-CN">
                <a:highlight>
                  <a:srgbClr val="FFFF00"/>
                </a:highlight>
              </a:rPr>
              <a:t>  </a:t>
            </a:r>
            <a:r>
              <a:rPr lang="zh-CN" altLang="en-US">
                <a:highlight>
                  <a:srgbClr val="FFFF00"/>
                </a:highlight>
              </a:rPr>
              <a:t>②确定大单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③</a:t>
            </a:r>
            <a:r>
              <a:rPr lang="zh-CN" altLang="en-US">
                <a:highlight>
                  <a:srgbClr val="FFFF00"/>
                </a:highlight>
              </a:rPr>
              <a:t>等待</a:t>
            </a:r>
            <a:r>
              <a:rPr lang="en-US" altLang="zh-CN">
                <a:highlight>
                  <a:srgbClr val="FFFF00"/>
                </a:highlight>
              </a:rPr>
              <a:t>T+3 </a:t>
            </a:r>
            <a:r>
              <a:rPr lang="zh-CN" altLang="en-US">
                <a:highlight>
                  <a:srgbClr val="FFFF00"/>
                </a:highlight>
              </a:rPr>
              <a:t>回档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思路（主线淘金为例）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433070" y="946150"/>
            <a:ext cx="10928985" cy="5618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860" y="1686560"/>
            <a:ext cx="3016885" cy="24193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20605" y="6028690"/>
            <a:ext cx="3086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150</a:t>
            </a:r>
            <a:r>
              <a:rPr lang="zh-CN" altLang="en-US">
                <a:solidFill>
                  <a:srgbClr val="FF0000"/>
                </a:solidFill>
              </a:rPr>
              <a:t>元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</Words>
  <Application>WPS 演示</Application>
  <PresentationFormat>宽屏</PresentationFormat>
  <Paragraphs>101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1040</cp:revision>
  <dcterms:created xsi:type="dcterms:W3CDTF">2019-06-19T02:08:00Z</dcterms:created>
  <dcterms:modified xsi:type="dcterms:W3CDTF">2025-09-15T09:17:48Z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67F8E99CA25843CDBAFD0150A9FB820A</vt:lpwstr>
  </property>
</Properties>
</file>