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7"/>
  </p:notesMasterIdLst>
  <p:handoutMasterIdLst>
    <p:handoutMasterId r:id="rId28"/>
  </p:handoutMasterIdLst>
  <p:sldIdLst>
    <p:sldId id="4166" r:id="rId4"/>
    <p:sldId id="4167" r:id="rId5"/>
    <p:sldId id="4228" r:id="rId6"/>
    <p:sldId id="4229" r:id="rId7"/>
    <p:sldId id="4230" r:id="rId8"/>
    <p:sldId id="4168" r:id="rId9"/>
    <p:sldId id="4220" r:id="rId10"/>
    <p:sldId id="4214" r:id="rId11"/>
    <p:sldId id="4223" r:id="rId12"/>
    <p:sldId id="4215" r:id="rId13"/>
    <p:sldId id="4221" r:id="rId14"/>
    <p:sldId id="4217" r:id="rId15"/>
    <p:sldId id="4208" r:id="rId16"/>
    <p:sldId id="1591" r:id="rId17"/>
    <p:sldId id="4218" r:id="rId18"/>
    <p:sldId id="4222" r:id="rId19"/>
    <p:sldId id="4224" r:id="rId20"/>
    <p:sldId id="4183" r:id="rId21"/>
    <p:sldId id="4209" r:id="rId22"/>
    <p:sldId id="4184" r:id="rId23"/>
    <p:sldId id="4225" r:id="rId24"/>
    <p:sldId id="4226" r:id="rId25"/>
    <p:sldId id="4189" r:id="rId26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  <p:cmAuthor id="3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E123DA"/>
    <a:srgbClr val="0029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4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181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5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6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7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8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9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0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2.xml"/><Relationship Id="rId1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3.xml"/><Relationship Id="rId1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7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5.xml"/><Relationship Id="rId1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6.xml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image" Target="../media/image3.png"/><Relationship Id="rId3" Type="http://schemas.openxmlformats.org/officeDocument/2006/relationships/tags" Target="../tags/tag178.xml"/><Relationship Id="rId2" Type="http://schemas.openxmlformats.org/officeDocument/2006/relationships/image" Target="../media/image1.png"/><Relationship Id="rId1" Type="http://schemas.openxmlformats.org/officeDocument/2006/relationships/tags" Target="../tags/tag17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8" Type="http://schemas.openxmlformats.org/officeDocument/2006/relationships/slideLayout" Target="../slideLayouts/slideLayout2.xml"/><Relationship Id="rId37" Type="http://schemas.openxmlformats.org/officeDocument/2006/relationships/image" Target="../media/image11.png"/><Relationship Id="rId36" Type="http://schemas.openxmlformats.org/officeDocument/2006/relationships/image" Target="../media/image10.png"/><Relationship Id="rId35" Type="http://schemas.openxmlformats.org/officeDocument/2006/relationships/image" Target="../media/image9.png"/><Relationship Id="rId34" Type="http://schemas.openxmlformats.org/officeDocument/2006/relationships/tags" Target="../tags/tag159.xml"/><Relationship Id="rId33" Type="http://schemas.openxmlformats.org/officeDocument/2006/relationships/tags" Target="../tags/tag158.xml"/><Relationship Id="rId32" Type="http://schemas.openxmlformats.org/officeDocument/2006/relationships/tags" Target="../tags/tag157.xml"/><Relationship Id="rId31" Type="http://schemas.openxmlformats.org/officeDocument/2006/relationships/tags" Target="../tags/tag156.xml"/><Relationship Id="rId30" Type="http://schemas.openxmlformats.org/officeDocument/2006/relationships/tags" Target="../tags/tag155.xml"/><Relationship Id="rId3" Type="http://schemas.openxmlformats.org/officeDocument/2006/relationships/tags" Target="../tags/tag128.xml"/><Relationship Id="rId29" Type="http://schemas.openxmlformats.org/officeDocument/2006/relationships/tags" Target="../tags/tag154.xml"/><Relationship Id="rId28" Type="http://schemas.openxmlformats.org/officeDocument/2006/relationships/tags" Target="../tags/tag153.xml"/><Relationship Id="rId27" Type="http://schemas.openxmlformats.org/officeDocument/2006/relationships/tags" Target="../tags/tag152.xml"/><Relationship Id="rId26" Type="http://schemas.openxmlformats.org/officeDocument/2006/relationships/tags" Target="../tags/tag151.xml"/><Relationship Id="rId25" Type="http://schemas.openxmlformats.org/officeDocument/2006/relationships/tags" Target="../tags/tag150.xml"/><Relationship Id="rId24" Type="http://schemas.openxmlformats.org/officeDocument/2006/relationships/tags" Target="../tags/tag149.xml"/><Relationship Id="rId23" Type="http://schemas.openxmlformats.org/officeDocument/2006/relationships/tags" Target="../tags/tag148.xml"/><Relationship Id="rId22" Type="http://schemas.openxmlformats.org/officeDocument/2006/relationships/tags" Target="../tags/tag147.xml"/><Relationship Id="rId21" Type="http://schemas.openxmlformats.org/officeDocument/2006/relationships/tags" Target="../tags/tag146.xml"/><Relationship Id="rId20" Type="http://schemas.openxmlformats.org/officeDocument/2006/relationships/tags" Target="../tags/tag145.xml"/><Relationship Id="rId2" Type="http://schemas.openxmlformats.org/officeDocument/2006/relationships/tags" Target="../tags/tag127.xml"/><Relationship Id="rId19" Type="http://schemas.openxmlformats.org/officeDocument/2006/relationships/tags" Target="../tags/tag144.xml"/><Relationship Id="rId18" Type="http://schemas.openxmlformats.org/officeDocument/2006/relationships/tags" Target="../tags/tag143.xml"/><Relationship Id="rId17" Type="http://schemas.openxmlformats.org/officeDocument/2006/relationships/tags" Target="../tags/tag142.xml"/><Relationship Id="rId16" Type="http://schemas.openxmlformats.org/officeDocument/2006/relationships/tags" Target="../tags/tag141.xml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" y="1019175"/>
            <a:ext cx="5522595" cy="5138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震荡市：超级买入法思路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20605" y="667321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4815" y="1321435"/>
            <a:ext cx="2808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上周四晚</a:t>
            </a:r>
            <a:r>
              <a:rPr lang="en-US" altLang="zh-CN">
                <a:highlight>
                  <a:srgbClr val="FFFF00"/>
                </a:highlight>
              </a:rPr>
              <a:t>(9.11</a:t>
            </a:r>
            <a:r>
              <a:rPr lang="zh-CN" altLang="en-US">
                <a:highlight>
                  <a:srgbClr val="FFFF00"/>
                </a:highlight>
              </a:rPr>
              <a:t>号选股）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790" y="1183005"/>
            <a:ext cx="3432810" cy="2525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535" y="1183005"/>
            <a:ext cx="3346450" cy="2526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765" y="3870960"/>
            <a:ext cx="2977515" cy="961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425" y="3870960"/>
            <a:ext cx="3432810" cy="961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5783580" y="5344795"/>
            <a:ext cx="47193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highlight>
                  <a:srgbClr val="FFFF00"/>
                </a:highlight>
              </a:rPr>
              <a:t>【以上为特定客户、特定时间区间的历史业绩，个别情况不代表普遍现象，个股历史涨幅不预示其未来表现，过往收益亦不代表未来收益承诺。市场有风险，投资需谨慎！】</a:t>
            </a:r>
            <a:endParaRPr lang="zh-CN" altLang="en-US" sz="1400">
              <a:highlight>
                <a:srgbClr val="FFFF00"/>
              </a:highlight>
            </a:endParaRPr>
          </a:p>
          <a:p>
            <a:endParaRPr lang="zh-CN" altLang="en-US" sz="1400">
              <a:highlight>
                <a:srgbClr val="FFFF0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超级买入法三天定强弱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20605" y="667321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" y="932815"/>
            <a:ext cx="5617210" cy="3692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410" y="937895"/>
            <a:ext cx="5216525" cy="3687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23520" y="4803140"/>
            <a:ext cx="11040110" cy="8661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①三天内不突破新高，短期均线会拐头形成压制</a:t>
            </a:r>
            <a:r>
              <a:rPr lang="en-US" altLang="zh-CN"/>
              <a:t>                </a:t>
            </a:r>
            <a:r>
              <a:rPr lang="zh-CN" altLang="en-US"/>
              <a:t>②超级买入法后三天内走高，短期均线形成支撑</a:t>
            </a:r>
            <a:endParaRPr lang="zh-CN" altLang="en-US"/>
          </a:p>
          <a:p>
            <a:r>
              <a:rPr lang="en-US" altLang="zh-CN"/>
              <a:t>       </a:t>
            </a:r>
            <a:r>
              <a:rPr lang="en-US" altLang="zh-CN">
                <a:solidFill>
                  <a:srgbClr val="FF0000"/>
                </a:solidFill>
              </a:rPr>
              <a:t>   </a:t>
            </a:r>
            <a:r>
              <a:rPr lang="zh-CN" altLang="en-US">
                <a:solidFill>
                  <a:srgbClr val="FF0000"/>
                </a:solidFill>
              </a:rPr>
              <a:t>（后期策略：卖在震荡中的阳线）</a:t>
            </a:r>
            <a:r>
              <a:rPr lang="en-US" altLang="zh-CN">
                <a:solidFill>
                  <a:srgbClr val="FF0000"/>
                </a:solidFill>
              </a:rPr>
              <a:t>                                 </a:t>
            </a:r>
            <a:r>
              <a:rPr lang="zh-CN" altLang="en-US">
                <a:solidFill>
                  <a:srgbClr val="FF0000"/>
                </a:solidFill>
              </a:rPr>
              <a:t>（后期策略：趋势持仓，等资金分歧再卖）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震荡市：风口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回档思路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20605" y="667321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9705" y="926465"/>
            <a:ext cx="4161155" cy="4831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1993900"/>
            <a:ext cx="3447415" cy="1882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636010" y="5913120"/>
            <a:ext cx="5951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①锁定风口</a:t>
            </a:r>
            <a:r>
              <a:rPr lang="en-US" altLang="zh-CN">
                <a:highlight>
                  <a:srgbClr val="FFFF00"/>
                </a:highlight>
              </a:rPr>
              <a:t>  </a:t>
            </a:r>
            <a:r>
              <a:rPr lang="zh-CN" altLang="en-US">
                <a:highlight>
                  <a:srgbClr val="FFFF00"/>
                </a:highlight>
              </a:rPr>
              <a:t>②确定大单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>
                <a:highlight>
                  <a:srgbClr val="FFFF00"/>
                </a:highlight>
              </a:rPr>
              <a:t>③</a:t>
            </a:r>
            <a:r>
              <a:rPr lang="zh-CN" altLang="en-US">
                <a:highlight>
                  <a:srgbClr val="FFFF00"/>
                </a:highlight>
              </a:rPr>
              <a:t>等待</a:t>
            </a:r>
            <a:r>
              <a:rPr lang="en-US" altLang="zh-CN">
                <a:highlight>
                  <a:srgbClr val="FFFF00"/>
                </a:highlight>
              </a:rPr>
              <a:t>T+3 </a:t>
            </a:r>
            <a:r>
              <a:rPr lang="zh-CN" altLang="en-US">
                <a:highlight>
                  <a:srgbClr val="FFFF00"/>
                </a:highlight>
              </a:rPr>
              <a:t>回档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830" y="1255395"/>
            <a:ext cx="4916805" cy="42056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风口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思路（主线淘金为例）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20605" y="667321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433070" y="946150"/>
            <a:ext cx="10928985" cy="5618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860" y="1686560"/>
            <a:ext cx="3016885" cy="24193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920605" y="6028690"/>
            <a:ext cx="3086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150</a:t>
            </a:r>
            <a:r>
              <a:rPr lang="zh-CN" altLang="en-US">
                <a:solidFill>
                  <a:srgbClr val="FF0000"/>
                </a:solidFill>
              </a:rPr>
              <a:t>元</a:t>
            </a:r>
            <a:r>
              <a:rPr lang="en-US" altLang="zh-CN">
                <a:solidFill>
                  <a:srgbClr val="FF000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月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选股思路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风口</a:t>
            </a: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选择（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9.11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的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PCB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" y="899795"/>
            <a:ext cx="3792855" cy="5557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5" y="995680"/>
            <a:ext cx="2461260" cy="3852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205" y="1978025"/>
            <a:ext cx="2508250" cy="3660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715" y="2609850"/>
            <a:ext cx="2697480" cy="37585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9.15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的机器人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7910" y="1047115"/>
            <a:ext cx="2941955" cy="4333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205" y="1446530"/>
            <a:ext cx="2899410" cy="4675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55" y="926465"/>
            <a:ext cx="4095750" cy="54825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9.16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的机器人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892"/>
          <a:stretch>
            <a:fillRect/>
          </a:stretch>
        </p:blipFill>
        <p:spPr>
          <a:xfrm>
            <a:off x="130175" y="911225"/>
            <a:ext cx="5401945" cy="5035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245" y="911225"/>
            <a:ext cx="3613150" cy="4003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030" y="911860"/>
            <a:ext cx="3417570" cy="3002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855" y="3274060"/>
            <a:ext cx="3192145" cy="3091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670" y="3844925"/>
            <a:ext cx="3018790" cy="27108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金叉末期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回档布局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2025.9.15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经传投教伴您前行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3066415" y="2609850"/>
            <a:ext cx="832485" cy="84201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54" name="Freeform 169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3201670" y="2821305"/>
            <a:ext cx="544195" cy="447675"/>
          </a:xfrm>
          <a:custGeom>
            <a:avLst/>
            <a:gdLst>
              <a:gd name="T0" fmla="*/ 49 w 65"/>
              <a:gd name="T1" fmla="*/ 33 h 53"/>
              <a:gd name="T2" fmla="*/ 49 w 65"/>
              <a:gd name="T3" fmla="*/ 33 h 53"/>
              <a:gd name="T4" fmla="*/ 38 w 65"/>
              <a:gd name="T5" fmla="*/ 31 h 53"/>
              <a:gd name="T6" fmla="*/ 38 w 65"/>
              <a:gd name="T7" fmla="*/ 24 h 53"/>
              <a:gd name="T8" fmla="*/ 56 w 65"/>
              <a:gd name="T9" fmla="*/ 11 h 53"/>
              <a:gd name="T10" fmla="*/ 60 w 65"/>
              <a:gd name="T11" fmla="*/ 24 h 53"/>
              <a:gd name="T12" fmla="*/ 54 w 65"/>
              <a:gd name="T13" fmla="*/ 31 h 53"/>
              <a:gd name="T14" fmla="*/ 35 w 65"/>
              <a:gd name="T15" fmla="*/ 18 h 53"/>
              <a:gd name="T16" fmla="*/ 35 w 65"/>
              <a:gd name="T17" fmla="*/ 19 h 53"/>
              <a:gd name="T18" fmla="*/ 33 w 65"/>
              <a:gd name="T19" fmla="*/ 26 h 53"/>
              <a:gd name="T20" fmla="*/ 21 w 65"/>
              <a:gd name="T21" fmla="*/ 35 h 53"/>
              <a:gd name="T22" fmla="*/ 9 w 65"/>
              <a:gd name="T23" fmla="*/ 26 h 53"/>
              <a:gd name="T24" fmla="*/ 7 w 65"/>
              <a:gd name="T25" fmla="*/ 19 h 53"/>
              <a:gd name="T26" fmla="*/ 7 w 65"/>
              <a:gd name="T27" fmla="*/ 18 h 53"/>
              <a:gd name="T28" fmla="*/ 11 w 65"/>
              <a:gd name="T29" fmla="*/ 4 h 53"/>
              <a:gd name="T30" fmla="*/ 34 w 65"/>
              <a:gd name="T31" fmla="*/ 18 h 53"/>
              <a:gd name="T32" fmla="*/ 12 w 65"/>
              <a:gd name="T33" fmla="*/ 36 h 53"/>
              <a:gd name="T34" fmla="*/ 30 w 65"/>
              <a:gd name="T35" fmla="*/ 36 h 53"/>
              <a:gd name="T36" fmla="*/ 41 w 65"/>
              <a:gd name="T37" fmla="*/ 53 h 53"/>
              <a:gd name="T38" fmla="*/ 6 w 65"/>
              <a:gd name="T39" fmla="*/ 36 h 53"/>
              <a:gd name="T40" fmla="*/ 31 w 65"/>
              <a:gd name="T41" fmla="*/ 20 h 53"/>
              <a:gd name="T42" fmla="*/ 14 w 65"/>
              <a:gd name="T43" fmla="*/ 16 h 53"/>
              <a:gd name="T44" fmla="*/ 10 w 65"/>
              <a:gd name="T45" fmla="*/ 19 h 53"/>
              <a:gd name="T46" fmla="*/ 9 w 65"/>
              <a:gd name="T47" fmla="*/ 20 h 53"/>
              <a:gd name="T48" fmla="*/ 11 w 65"/>
              <a:gd name="T49" fmla="*/ 24 h 53"/>
              <a:gd name="T50" fmla="*/ 11 w 65"/>
              <a:gd name="T51" fmla="*/ 25 h 53"/>
              <a:gd name="T52" fmla="*/ 21 w 65"/>
              <a:gd name="T53" fmla="*/ 33 h 53"/>
              <a:gd name="T54" fmla="*/ 31 w 65"/>
              <a:gd name="T55" fmla="*/ 25 h 53"/>
              <a:gd name="T56" fmla="*/ 31 w 65"/>
              <a:gd name="T57" fmla="*/ 24 h 53"/>
              <a:gd name="T58" fmla="*/ 33 w 65"/>
              <a:gd name="T59" fmla="*/ 20 h 53"/>
              <a:gd name="T60" fmla="*/ 33 w 65"/>
              <a:gd name="T61" fmla="*/ 20 h 53"/>
              <a:gd name="T62" fmla="*/ 39 w 65"/>
              <a:gd name="T63" fmla="*/ 35 h 53"/>
              <a:gd name="T64" fmla="*/ 64 w 65"/>
              <a:gd name="T65" fmla="*/ 47 h 53"/>
              <a:gd name="T66" fmla="*/ 49 w 65"/>
              <a:gd name="T67" fmla="*/ 37 h 53"/>
              <a:gd name="T68" fmla="*/ 56 w 65"/>
              <a:gd name="T69" fmla="*/ 25 h 53"/>
              <a:gd name="T70" fmla="*/ 42 w 65"/>
              <a:gd name="T71" fmla="*/ 19 h 53"/>
              <a:gd name="T72" fmla="*/ 42 w 65"/>
              <a:gd name="T73" fmla="*/ 24 h 53"/>
              <a:gd name="T74" fmla="*/ 56 w 65"/>
              <a:gd name="T75" fmla="*/ 25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5" h="53">
                <a:moveTo>
                  <a:pt x="54" y="31"/>
                </a:moveTo>
                <a:cubicBezTo>
                  <a:pt x="52" y="32"/>
                  <a:pt x="51" y="32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8" y="33"/>
                  <a:pt x="46" y="32"/>
                  <a:pt x="45" y="31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19"/>
                  <a:pt x="40" y="13"/>
                  <a:pt x="42" y="11"/>
                </a:cubicBezTo>
                <a:cubicBezTo>
                  <a:pt x="45" y="8"/>
                  <a:pt x="52" y="8"/>
                  <a:pt x="56" y="11"/>
                </a:cubicBezTo>
                <a:cubicBezTo>
                  <a:pt x="58" y="12"/>
                  <a:pt x="60" y="19"/>
                  <a:pt x="60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0" y="31"/>
                  <a:pt x="60" y="31"/>
                  <a:pt x="60" y="31"/>
                </a:cubicBezTo>
                <a:cubicBezTo>
                  <a:pt x="54" y="31"/>
                  <a:pt x="54" y="31"/>
                  <a:pt x="54" y="31"/>
                </a:cubicBezTo>
                <a:close/>
                <a:moveTo>
                  <a:pt x="34" y="18"/>
                </a:moveTo>
                <a:cubicBezTo>
                  <a:pt x="34" y="18"/>
                  <a:pt x="35" y="18"/>
                  <a:pt x="35" y="18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19"/>
                  <a:pt x="35" y="19"/>
                  <a:pt x="35" y="19"/>
                </a:cubicBezTo>
                <a:cubicBezTo>
                  <a:pt x="35" y="21"/>
                  <a:pt x="35" y="22"/>
                  <a:pt x="35" y="23"/>
                </a:cubicBezTo>
                <a:cubicBezTo>
                  <a:pt x="34" y="24"/>
                  <a:pt x="34" y="25"/>
                  <a:pt x="33" y="26"/>
                </a:cubicBezTo>
                <a:cubicBezTo>
                  <a:pt x="32" y="28"/>
                  <a:pt x="30" y="31"/>
                  <a:pt x="28" y="33"/>
                </a:cubicBezTo>
                <a:cubicBezTo>
                  <a:pt x="26" y="34"/>
                  <a:pt x="24" y="35"/>
                  <a:pt x="21" y="35"/>
                </a:cubicBezTo>
                <a:cubicBezTo>
                  <a:pt x="18" y="35"/>
                  <a:pt x="16" y="34"/>
                  <a:pt x="14" y="33"/>
                </a:cubicBezTo>
                <a:cubicBezTo>
                  <a:pt x="12" y="31"/>
                  <a:pt x="10" y="28"/>
                  <a:pt x="9" y="26"/>
                </a:cubicBezTo>
                <a:cubicBezTo>
                  <a:pt x="9" y="25"/>
                  <a:pt x="8" y="24"/>
                  <a:pt x="7" y="23"/>
                </a:cubicBezTo>
                <a:cubicBezTo>
                  <a:pt x="7" y="22"/>
                  <a:pt x="7" y="21"/>
                  <a:pt x="7" y="19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8" y="18"/>
                </a:cubicBezTo>
                <a:cubicBezTo>
                  <a:pt x="7" y="11"/>
                  <a:pt x="7" y="7"/>
                  <a:pt x="11" y="4"/>
                </a:cubicBezTo>
                <a:cubicBezTo>
                  <a:pt x="16" y="0"/>
                  <a:pt x="25" y="0"/>
                  <a:pt x="30" y="4"/>
                </a:cubicBezTo>
                <a:cubicBezTo>
                  <a:pt x="34" y="7"/>
                  <a:pt x="35" y="11"/>
                  <a:pt x="34" y="18"/>
                </a:cubicBezTo>
                <a:close/>
                <a:moveTo>
                  <a:pt x="6" y="36"/>
                </a:moveTo>
                <a:cubicBezTo>
                  <a:pt x="8" y="36"/>
                  <a:pt x="10" y="36"/>
                  <a:pt x="12" y="36"/>
                </a:cubicBezTo>
                <a:cubicBezTo>
                  <a:pt x="14" y="38"/>
                  <a:pt x="17" y="40"/>
                  <a:pt x="21" y="40"/>
                </a:cubicBezTo>
                <a:cubicBezTo>
                  <a:pt x="24" y="40"/>
                  <a:pt x="28" y="38"/>
                  <a:pt x="30" y="36"/>
                </a:cubicBezTo>
                <a:cubicBezTo>
                  <a:pt x="32" y="36"/>
                  <a:pt x="34" y="36"/>
                  <a:pt x="36" y="36"/>
                </a:cubicBezTo>
                <a:cubicBezTo>
                  <a:pt x="39" y="39"/>
                  <a:pt x="42" y="48"/>
                  <a:pt x="41" y="53"/>
                </a:cubicBezTo>
                <a:cubicBezTo>
                  <a:pt x="28" y="53"/>
                  <a:pt x="14" y="53"/>
                  <a:pt x="0" y="53"/>
                </a:cubicBezTo>
                <a:cubicBezTo>
                  <a:pt x="1" y="48"/>
                  <a:pt x="1" y="40"/>
                  <a:pt x="6" y="36"/>
                </a:cubicBezTo>
                <a:close/>
                <a:moveTo>
                  <a:pt x="33" y="20"/>
                </a:moveTo>
                <a:cubicBezTo>
                  <a:pt x="32" y="20"/>
                  <a:pt x="31" y="20"/>
                  <a:pt x="31" y="20"/>
                </a:cubicBezTo>
                <a:cubicBezTo>
                  <a:pt x="31" y="19"/>
                  <a:pt x="30" y="18"/>
                  <a:pt x="30" y="17"/>
                </a:cubicBezTo>
                <a:cubicBezTo>
                  <a:pt x="25" y="18"/>
                  <a:pt x="20" y="18"/>
                  <a:pt x="14" y="16"/>
                </a:cubicBezTo>
                <a:cubicBezTo>
                  <a:pt x="13" y="17"/>
                  <a:pt x="12" y="19"/>
                  <a:pt x="12" y="20"/>
                </a:cubicBezTo>
                <a:cubicBezTo>
                  <a:pt x="11" y="20"/>
                  <a:pt x="10" y="20"/>
                  <a:pt x="10" y="19"/>
                </a:cubicBezTo>
                <a:cubicBezTo>
                  <a:pt x="10" y="19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1"/>
                  <a:pt x="9" y="22"/>
                  <a:pt x="9" y="23"/>
                </a:cubicBezTo>
                <a:cubicBezTo>
                  <a:pt x="10" y="23"/>
                  <a:pt x="10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5"/>
                  <a:pt x="11" y="25"/>
                  <a:pt x="11" y="25"/>
                </a:cubicBezTo>
                <a:cubicBezTo>
                  <a:pt x="12" y="27"/>
                  <a:pt x="13" y="29"/>
                  <a:pt x="15" y="31"/>
                </a:cubicBezTo>
                <a:cubicBezTo>
                  <a:pt x="17" y="32"/>
                  <a:pt x="19" y="33"/>
                  <a:pt x="21" y="33"/>
                </a:cubicBezTo>
                <a:cubicBezTo>
                  <a:pt x="23" y="33"/>
                  <a:pt x="25" y="32"/>
                  <a:pt x="27" y="31"/>
                </a:cubicBezTo>
                <a:cubicBezTo>
                  <a:pt x="29" y="29"/>
                  <a:pt x="30" y="27"/>
                  <a:pt x="31" y="25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2" y="24"/>
                  <a:pt x="32" y="23"/>
                  <a:pt x="33" y="23"/>
                </a:cubicBezTo>
                <a:cubicBezTo>
                  <a:pt x="33" y="22"/>
                  <a:pt x="33" y="21"/>
                  <a:pt x="33" y="20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20"/>
                  <a:pt x="33" y="20"/>
                  <a:pt x="33" y="20"/>
                </a:cubicBezTo>
                <a:close/>
                <a:moveTo>
                  <a:pt x="42" y="34"/>
                </a:moveTo>
                <a:cubicBezTo>
                  <a:pt x="41" y="34"/>
                  <a:pt x="40" y="34"/>
                  <a:pt x="39" y="35"/>
                </a:cubicBezTo>
                <a:cubicBezTo>
                  <a:pt x="42" y="38"/>
                  <a:pt x="43" y="43"/>
                  <a:pt x="4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3"/>
                  <a:pt x="63" y="36"/>
                  <a:pt x="56" y="34"/>
                </a:cubicBezTo>
                <a:cubicBezTo>
                  <a:pt x="54" y="35"/>
                  <a:pt x="52" y="37"/>
                  <a:pt x="49" y="37"/>
                </a:cubicBezTo>
                <a:cubicBezTo>
                  <a:pt x="46" y="37"/>
                  <a:pt x="44" y="36"/>
                  <a:pt x="42" y="34"/>
                </a:cubicBezTo>
                <a:close/>
                <a:moveTo>
                  <a:pt x="56" y="25"/>
                </a:moveTo>
                <a:cubicBezTo>
                  <a:pt x="56" y="23"/>
                  <a:pt x="56" y="20"/>
                  <a:pt x="56" y="19"/>
                </a:cubicBezTo>
                <a:cubicBezTo>
                  <a:pt x="53" y="20"/>
                  <a:pt x="47" y="20"/>
                  <a:pt x="42" y="19"/>
                </a:cubicBezTo>
                <a:cubicBezTo>
                  <a:pt x="42" y="24"/>
                  <a:pt x="42" y="24"/>
                  <a:pt x="42" y="24"/>
                </a:cubicBezTo>
                <a:cubicBezTo>
                  <a:pt x="42" y="24"/>
                  <a:pt x="42" y="24"/>
                  <a:pt x="42" y="24"/>
                </a:cubicBezTo>
                <a:cubicBezTo>
                  <a:pt x="43" y="28"/>
                  <a:pt x="45" y="30"/>
                  <a:pt x="49" y="31"/>
                </a:cubicBezTo>
                <a:cubicBezTo>
                  <a:pt x="53" y="30"/>
                  <a:pt x="55" y="28"/>
                  <a:pt x="56" y="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408305" y="892810"/>
            <a:ext cx="1918335" cy="11214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硬核防骗指南</a:t>
            </a:r>
            <a:endParaRPr lang="zh-CN" altLang="en-US" sz="160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深度剖析</a:t>
            </a:r>
            <a:r>
              <a:rPr lang="en-US" altLang="zh-CN" sz="1400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400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真实案例，揭开非法集资、虚假平台等金融骗局套路，一眼识破陷阱！</a:t>
            </a:r>
            <a:endParaRPr lang="zh-CN" altLang="en-US" sz="1400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5" name="椭圆 54"/>
          <p:cNvSpPr/>
          <p:nvPr>
            <p:custDataLst>
              <p:tags r:id="rId4"/>
            </p:custDataLst>
          </p:nvPr>
        </p:nvSpPr>
        <p:spPr>
          <a:xfrm>
            <a:off x="2331085" y="1150620"/>
            <a:ext cx="521970" cy="5276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42" name="Freeform 181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2465070" y="1304925"/>
            <a:ext cx="235585" cy="222885"/>
          </a:xfrm>
          <a:custGeom>
            <a:avLst/>
            <a:gdLst>
              <a:gd name="T0" fmla="*/ 54 w 58"/>
              <a:gd name="T1" fmla="*/ 33 h 54"/>
              <a:gd name="T2" fmla="*/ 54 w 58"/>
              <a:gd name="T3" fmla="*/ 50 h 54"/>
              <a:gd name="T4" fmla="*/ 50 w 58"/>
              <a:gd name="T5" fmla="*/ 54 h 54"/>
              <a:gd name="T6" fmla="*/ 8 w 58"/>
              <a:gd name="T7" fmla="*/ 54 h 54"/>
              <a:gd name="T8" fmla="*/ 5 w 58"/>
              <a:gd name="T9" fmla="*/ 50 h 54"/>
              <a:gd name="T10" fmla="*/ 5 w 58"/>
              <a:gd name="T11" fmla="*/ 33 h 54"/>
              <a:gd name="T12" fmla="*/ 23 w 58"/>
              <a:gd name="T13" fmla="*/ 33 h 54"/>
              <a:gd name="T14" fmla="*/ 23 w 58"/>
              <a:gd name="T15" fmla="*/ 35 h 54"/>
              <a:gd name="T16" fmla="*/ 27 w 58"/>
              <a:gd name="T17" fmla="*/ 35 h 54"/>
              <a:gd name="T18" fmla="*/ 27 w 58"/>
              <a:gd name="T19" fmla="*/ 40 h 54"/>
              <a:gd name="T20" fmla="*/ 32 w 58"/>
              <a:gd name="T21" fmla="*/ 40 h 54"/>
              <a:gd name="T22" fmla="*/ 32 w 58"/>
              <a:gd name="T23" fmla="*/ 35 h 54"/>
              <a:gd name="T24" fmla="*/ 35 w 58"/>
              <a:gd name="T25" fmla="*/ 35 h 54"/>
              <a:gd name="T26" fmla="*/ 35 w 58"/>
              <a:gd name="T27" fmla="*/ 33 h 54"/>
              <a:gd name="T28" fmla="*/ 54 w 58"/>
              <a:gd name="T29" fmla="*/ 33 h 54"/>
              <a:gd name="T30" fmla="*/ 54 w 58"/>
              <a:gd name="T31" fmla="*/ 33 h 54"/>
              <a:gd name="T32" fmla="*/ 15 w 58"/>
              <a:gd name="T33" fmla="*/ 6 h 54"/>
              <a:gd name="T34" fmla="*/ 17 w 58"/>
              <a:gd name="T35" fmla="*/ 5 h 54"/>
              <a:gd name="T36" fmla="*/ 28 w 58"/>
              <a:gd name="T37" fmla="*/ 0 h 54"/>
              <a:gd name="T38" fmla="*/ 40 w 58"/>
              <a:gd name="T39" fmla="*/ 4 h 54"/>
              <a:gd name="T40" fmla="*/ 43 w 58"/>
              <a:gd name="T41" fmla="*/ 6 h 54"/>
              <a:gd name="T42" fmla="*/ 41 w 58"/>
              <a:gd name="T43" fmla="*/ 8 h 54"/>
              <a:gd name="T44" fmla="*/ 37 w 58"/>
              <a:gd name="T45" fmla="*/ 8 h 54"/>
              <a:gd name="T46" fmla="*/ 28 w 58"/>
              <a:gd name="T47" fmla="*/ 5 h 54"/>
              <a:gd name="T48" fmla="*/ 21 w 58"/>
              <a:gd name="T49" fmla="*/ 8 h 54"/>
              <a:gd name="T50" fmla="*/ 18 w 58"/>
              <a:gd name="T51" fmla="*/ 8 h 54"/>
              <a:gd name="T52" fmla="*/ 15 w 58"/>
              <a:gd name="T53" fmla="*/ 6 h 54"/>
              <a:gd name="T54" fmla="*/ 4 w 58"/>
              <a:gd name="T55" fmla="*/ 10 h 54"/>
              <a:gd name="T56" fmla="*/ 54 w 58"/>
              <a:gd name="T57" fmla="*/ 10 h 54"/>
              <a:gd name="T58" fmla="*/ 58 w 58"/>
              <a:gd name="T59" fmla="*/ 14 h 54"/>
              <a:gd name="T60" fmla="*/ 58 w 58"/>
              <a:gd name="T61" fmla="*/ 24 h 54"/>
              <a:gd name="T62" fmla="*/ 54 w 58"/>
              <a:gd name="T63" fmla="*/ 29 h 54"/>
              <a:gd name="T64" fmla="*/ 4 w 58"/>
              <a:gd name="T65" fmla="*/ 29 h 54"/>
              <a:gd name="T66" fmla="*/ 0 w 58"/>
              <a:gd name="T67" fmla="*/ 24 h 54"/>
              <a:gd name="T68" fmla="*/ 0 w 58"/>
              <a:gd name="T69" fmla="*/ 14 h 54"/>
              <a:gd name="T70" fmla="*/ 4 w 58"/>
              <a:gd name="T71" fmla="*/ 1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8" h="54">
                <a:moveTo>
                  <a:pt x="54" y="33"/>
                </a:moveTo>
                <a:cubicBezTo>
                  <a:pt x="54" y="50"/>
                  <a:pt x="54" y="50"/>
                  <a:pt x="54" y="50"/>
                </a:cubicBezTo>
                <a:cubicBezTo>
                  <a:pt x="54" y="52"/>
                  <a:pt x="52" y="54"/>
                  <a:pt x="50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6" y="54"/>
                  <a:pt x="5" y="52"/>
                  <a:pt x="5" y="50"/>
                </a:cubicBezTo>
                <a:cubicBezTo>
                  <a:pt x="5" y="33"/>
                  <a:pt x="5" y="33"/>
                  <a:pt x="5" y="33"/>
                </a:cubicBezTo>
                <a:cubicBezTo>
                  <a:pt x="23" y="33"/>
                  <a:pt x="23" y="33"/>
                  <a:pt x="23" y="33"/>
                </a:cubicBezTo>
                <a:cubicBezTo>
                  <a:pt x="23" y="35"/>
                  <a:pt x="23" y="35"/>
                  <a:pt x="23" y="35"/>
                </a:cubicBezTo>
                <a:cubicBezTo>
                  <a:pt x="27" y="35"/>
                  <a:pt x="27" y="35"/>
                  <a:pt x="27" y="35"/>
                </a:cubicBezTo>
                <a:cubicBezTo>
                  <a:pt x="27" y="40"/>
                  <a:pt x="27" y="40"/>
                  <a:pt x="27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5"/>
                  <a:pt x="32" y="35"/>
                  <a:pt x="32" y="35"/>
                </a:cubicBezTo>
                <a:cubicBezTo>
                  <a:pt x="35" y="35"/>
                  <a:pt x="35" y="35"/>
                  <a:pt x="35" y="35"/>
                </a:cubicBezTo>
                <a:cubicBezTo>
                  <a:pt x="35" y="33"/>
                  <a:pt x="35" y="33"/>
                  <a:pt x="35" y="33"/>
                </a:cubicBezTo>
                <a:cubicBezTo>
                  <a:pt x="54" y="33"/>
                  <a:pt x="54" y="33"/>
                  <a:pt x="54" y="33"/>
                </a:cubicBezTo>
                <a:cubicBezTo>
                  <a:pt x="54" y="33"/>
                  <a:pt x="54" y="33"/>
                  <a:pt x="54" y="33"/>
                </a:cubicBezTo>
                <a:close/>
                <a:moveTo>
                  <a:pt x="15" y="6"/>
                </a:moveTo>
                <a:cubicBezTo>
                  <a:pt x="16" y="6"/>
                  <a:pt x="16" y="5"/>
                  <a:pt x="17" y="5"/>
                </a:cubicBezTo>
                <a:cubicBezTo>
                  <a:pt x="20" y="2"/>
                  <a:pt x="24" y="1"/>
                  <a:pt x="28" y="0"/>
                </a:cubicBezTo>
                <a:cubicBezTo>
                  <a:pt x="32" y="0"/>
                  <a:pt x="37" y="1"/>
                  <a:pt x="40" y="4"/>
                </a:cubicBezTo>
                <a:cubicBezTo>
                  <a:pt x="41" y="5"/>
                  <a:pt x="42" y="5"/>
                  <a:pt x="43" y="6"/>
                </a:cubicBezTo>
                <a:cubicBezTo>
                  <a:pt x="41" y="8"/>
                  <a:pt x="41" y="8"/>
                  <a:pt x="41" y="8"/>
                </a:cubicBezTo>
                <a:cubicBezTo>
                  <a:pt x="37" y="8"/>
                  <a:pt x="37" y="8"/>
                  <a:pt x="37" y="8"/>
                </a:cubicBezTo>
                <a:cubicBezTo>
                  <a:pt x="35" y="6"/>
                  <a:pt x="31" y="5"/>
                  <a:pt x="28" y="5"/>
                </a:cubicBezTo>
                <a:cubicBezTo>
                  <a:pt x="25" y="6"/>
                  <a:pt x="23" y="6"/>
                  <a:pt x="21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5" y="6"/>
                  <a:pt x="15" y="6"/>
                  <a:pt x="15" y="6"/>
                </a:cubicBezTo>
                <a:close/>
                <a:moveTo>
                  <a:pt x="4" y="10"/>
                </a:moveTo>
                <a:cubicBezTo>
                  <a:pt x="54" y="10"/>
                  <a:pt x="54" y="10"/>
                  <a:pt x="54" y="10"/>
                </a:cubicBezTo>
                <a:cubicBezTo>
                  <a:pt x="56" y="10"/>
                  <a:pt x="58" y="12"/>
                  <a:pt x="58" y="14"/>
                </a:cubicBezTo>
                <a:cubicBezTo>
                  <a:pt x="58" y="24"/>
                  <a:pt x="58" y="24"/>
                  <a:pt x="58" y="24"/>
                </a:cubicBezTo>
                <a:cubicBezTo>
                  <a:pt x="58" y="27"/>
                  <a:pt x="56" y="29"/>
                  <a:pt x="54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2" y="29"/>
                  <a:pt x="0" y="27"/>
                  <a:pt x="0" y="2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2"/>
                  <a:pt x="2" y="10"/>
                  <a:pt x="4" y="1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87" name="文本框 86"/>
          <p:cNvSpPr txBox="1"/>
          <p:nvPr>
            <p:custDataLst>
              <p:tags r:id="rId6"/>
            </p:custDataLst>
          </p:nvPr>
        </p:nvSpPr>
        <p:spPr>
          <a:xfrm>
            <a:off x="321310" y="2767657"/>
            <a:ext cx="1751520" cy="13927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90000" lnSpcReduction="10000"/>
          </a:bodyPr>
          <a:p>
            <a:pPr marL="0" lv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78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权威风险提示</a:t>
            </a:r>
            <a:endParaRPr lang="zh-CN" altLang="en-US" sz="178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你熟悉的权威专家&amp;明星导师集体亮相，亲授防非口诀，守护投资每一步!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88" name="椭圆 87"/>
          <p:cNvSpPr/>
          <p:nvPr>
            <p:custDataLst>
              <p:tags r:id="rId7"/>
            </p:custDataLst>
          </p:nvPr>
        </p:nvSpPr>
        <p:spPr>
          <a:xfrm>
            <a:off x="2150110" y="2804160"/>
            <a:ext cx="521970" cy="5276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90" name="文本框 89"/>
          <p:cNvSpPr txBox="1"/>
          <p:nvPr>
            <p:custDataLst>
              <p:tags r:id="rId8"/>
            </p:custDataLst>
          </p:nvPr>
        </p:nvSpPr>
        <p:spPr>
          <a:xfrm>
            <a:off x="408940" y="4453255"/>
            <a:ext cx="1903095" cy="570230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p>
            <a:pPr marL="0" lvl="0" indent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爆笑防非彩蛋</a:t>
            </a:r>
            <a:endParaRPr lang="zh-CN" altLang="en-US" sz="160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超有梗的迷你短剧，防非知识还能这样学</a:t>
            </a:r>
            <a:r>
              <a:rPr lang="en-US" altLang="zh-CN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?</a:t>
            </a:r>
            <a:r>
              <a:rPr lang="zh-CN" altLang="en-US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看完秒懂还不忘分享</a:t>
            </a:r>
            <a:r>
              <a:rPr lang="en-US" altLang="zh-CN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!</a:t>
            </a:r>
            <a:endParaRPr lang="en-US" altLang="zh-CN" sz="14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CN" altLang="en-US" sz="160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en-US" altLang="zh-CN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91" name="椭圆 90"/>
          <p:cNvSpPr/>
          <p:nvPr>
            <p:custDataLst>
              <p:tags r:id="rId9"/>
            </p:custDataLst>
          </p:nvPr>
        </p:nvSpPr>
        <p:spPr>
          <a:xfrm>
            <a:off x="2331085" y="4457700"/>
            <a:ext cx="521970" cy="5276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9" name="椭圆 18"/>
          <p:cNvSpPr/>
          <p:nvPr>
            <p:custDataLst>
              <p:tags r:id="rId10"/>
            </p:custDataLst>
          </p:nvPr>
        </p:nvSpPr>
        <p:spPr>
          <a:xfrm flipV="1">
            <a:off x="3201670" y="2685415"/>
            <a:ext cx="80645" cy="81915"/>
          </a:xfrm>
          <a:prstGeom prst="ellipse">
            <a:avLst/>
          </a:prstGeom>
          <a:solidFill>
            <a:schemeClr val="l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2" name="肘形连接符 11"/>
          <p:cNvCxnSpPr>
            <a:stCxn id="19" idx="4"/>
            <a:endCxn id="55" idx="4"/>
          </p:cNvCxnSpPr>
          <p:nvPr>
            <p:custDataLst>
              <p:tags r:id="rId11"/>
            </p:custDataLst>
          </p:nvPr>
        </p:nvCxnSpPr>
        <p:spPr>
          <a:xfrm rot="16200000" flipV="1">
            <a:off x="2384425" y="1792605"/>
            <a:ext cx="1090930" cy="706755"/>
          </a:xfrm>
          <a:prstGeom prst="bentConnector3">
            <a:avLst>
              <a:gd name="adj1" fmla="val 49969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椭圆 58"/>
          <p:cNvSpPr/>
          <p:nvPr>
            <p:custDataLst>
              <p:tags r:id="rId12"/>
            </p:custDataLst>
          </p:nvPr>
        </p:nvSpPr>
        <p:spPr>
          <a:xfrm flipV="1">
            <a:off x="3030220" y="3042285"/>
            <a:ext cx="80645" cy="81915"/>
          </a:xfrm>
          <a:prstGeom prst="ellipse">
            <a:avLst/>
          </a:prstGeom>
          <a:solidFill>
            <a:schemeClr val="l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4" name="直线连接符 13"/>
          <p:cNvCxnSpPr/>
          <p:nvPr>
            <p:custDataLst>
              <p:tags r:id="rId13"/>
            </p:custDataLst>
          </p:nvPr>
        </p:nvCxnSpPr>
        <p:spPr>
          <a:xfrm>
            <a:off x="2615369" y="3091957"/>
            <a:ext cx="440055" cy="76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椭圆 92"/>
          <p:cNvSpPr/>
          <p:nvPr>
            <p:custDataLst>
              <p:tags r:id="rId14"/>
            </p:custDataLst>
          </p:nvPr>
        </p:nvSpPr>
        <p:spPr>
          <a:xfrm flipV="1">
            <a:off x="3201670" y="3346450"/>
            <a:ext cx="80645" cy="81915"/>
          </a:xfrm>
          <a:prstGeom prst="ellipse">
            <a:avLst/>
          </a:prstGeom>
          <a:solidFill>
            <a:schemeClr val="lt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94" name="肘形连接符 93"/>
          <p:cNvCxnSpPr/>
          <p:nvPr>
            <p:custDataLst>
              <p:tags r:id="rId15"/>
            </p:custDataLst>
          </p:nvPr>
        </p:nvCxnSpPr>
        <p:spPr>
          <a:xfrm rot="16200000">
            <a:off x="2163445" y="4081780"/>
            <a:ext cx="845185" cy="242570"/>
          </a:xfrm>
          <a:prstGeom prst="bentConnector3">
            <a:avLst>
              <a:gd name="adj1" fmla="val 54583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框 95"/>
          <p:cNvSpPr txBox="1"/>
          <p:nvPr>
            <p:custDataLst>
              <p:tags r:id="rId16"/>
            </p:custDataLst>
          </p:nvPr>
        </p:nvSpPr>
        <p:spPr>
          <a:xfrm flipH="1">
            <a:off x="4728845" y="888365"/>
            <a:ext cx="2040890" cy="11925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趣味微短剧</a:t>
            </a:r>
            <a:endParaRPr lang="zh-CN" altLang="en-US" sz="160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沉浸式观看反诈短剧，剧情轻松却发人深省，骗术无所遁形</a:t>
            </a:r>
            <a:r>
              <a:rPr lang="en-US" altLang="zh-CN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!</a:t>
            </a:r>
            <a:endParaRPr lang="en-US" altLang="zh-CN" sz="14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97" name="椭圆 96"/>
          <p:cNvSpPr/>
          <p:nvPr>
            <p:custDataLst>
              <p:tags r:id="rId17"/>
            </p:custDataLst>
          </p:nvPr>
        </p:nvSpPr>
        <p:spPr>
          <a:xfrm flipH="1">
            <a:off x="4093845" y="1150620"/>
            <a:ext cx="521970" cy="5276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0" name="文本框 99"/>
          <p:cNvSpPr txBox="1"/>
          <p:nvPr>
            <p:custDataLst>
              <p:tags r:id="rId18"/>
            </p:custDataLst>
          </p:nvPr>
        </p:nvSpPr>
        <p:spPr>
          <a:xfrm flipH="1">
            <a:off x="4902200" y="2823845"/>
            <a:ext cx="1778000" cy="14014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20000"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金融知识干货</a:t>
            </a:r>
            <a:endParaRPr lang="zh-CN" altLang="en-US" sz="160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金融知识通俗讲</a:t>
            </a:r>
            <a:r>
              <a:rPr lang="en-US" altLang="zh-CN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,</a:t>
            </a:r>
            <a:r>
              <a:rPr lang="zh-CN" altLang="en-US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投资技能慢慢学</a:t>
            </a:r>
            <a:r>
              <a:rPr lang="en-US" altLang="zh-CN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,</a:t>
            </a:r>
            <a:r>
              <a:rPr lang="zh-CN" altLang="en-US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助你从小白变达人</a:t>
            </a:r>
            <a:r>
              <a:rPr lang="en-US" altLang="zh-CN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!</a:t>
            </a:r>
            <a:endParaRPr lang="en-US" altLang="zh-CN" sz="14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altLang="zh-CN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1" name="椭圆 100"/>
          <p:cNvSpPr/>
          <p:nvPr>
            <p:custDataLst>
              <p:tags r:id="rId19"/>
            </p:custDataLst>
          </p:nvPr>
        </p:nvSpPr>
        <p:spPr>
          <a:xfrm flipH="1">
            <a:off x="4288155" y="2804160"/>
            <a:ext cx="521970" cy="52768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4" name="文本框 103"/>
          <p:cNvSpPr txBox="1"/>
          <p:nvPr>
            <p:custDataLst>
              <p:tags r:id="rId20"/>
            </p:custDataLst>
          </p:nvPr>
        </p:nvSpPr>
        <p:spPr>
          <a:xfrm flipH="1">
            <a:off x="4728845" y="4453255"/>
            <a:ext cx="1951355" cy="5949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萌系投教伙伴</a:t>
            </a:r>
            <a:endParaRPr lang="zh-CN" altLang="en-US" sz="160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超人气投教吉祥物牛牛常伴左右，复杂知识轻松</a:t>
            </a:r>
            <a:r>
              <a:rPr lang="en-US" altLang="zh-CN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GET</a:t>
            </a:r>
            <a:r>
              <a:rPr lang="zh-CN" altLang="en-US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，学习路上不孤单</a:t>
            </a:r>
            <a:r>
              <a:rPr lang="en-US" altLang="zh-CN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!</a:t>
            </a:r>
            <a:endParaRPr lang="en-US" altLang="zh-CN" sz="14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5" name="椭圆 104"/>
          <p:cNvSpPr/>
          <p:nvPr>
            <p:custDataLst>
              <p:tags r:id="rId21"/>
            </p:custDataLst>
          </p:nvPr>
        </p:nvSpPr>
        <p:spPr>
          <a:xfrm flipH="1">
            <a:off x="4093845" y="4457700"/>
            <a:ext cx="521970" cy="5276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8" name="椭圆 107"/>
          <p:cNvSpPr/>
          <p:nvPr>
            <p:custDataLst>
              <p:tags r:id="rId22"/>
            </p:custDataLst>
          </p:nvPr>
        </p:nvSpPr>
        <p:spPr>
          <a:xfrm flipH="1" flipV="1">
            <a:off x="3615690" y="2685415"/>
            <a:ext cx="80645" cy="81915"/>
          </a:xfrm>
          <a:prstGeom prst="ellipse">
            <a:avLst/>
          </a:prstGeom>
          <a:solidFill>
            <a:schemeClr val="lt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09" name="肘形连接符 108"/>
          <p:cNvCxnSpPr>
            <a:stCxn id="108" idx="4"/>
          </p:cNvCxnSpPr>
          <p:nvPr>
            <p:custDataLst>
              <p:tags r:id="rId23"/>
            </p:custDataLst>
          </p:nvPr>
        </p:nvCxnSpPr>
        <p:spPr>
          <a:xfrm rot="16200000">
            <a:off x="3465830" y="1795145"/>
            <a:ext cx="1083945" cy="708660"/>
          </a:xfrm>
          <a:prstGeom prst="bentConnector3">
            <a:avLst>
              <a:gd name="adj1" fmla="val 49972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椭圆 109"/>
          <p:cNvSpPr/>
          <p:nvPr>
            <p:custDataLst>
              <p:tags r:id="rId24"/>
            </p:custDataLst>
          </p:nvPr>
        </p:nvSpPr>
        <p:spPr>
          <a:xfrm flipH="1" flipV="1">
            <a:off x="3787140" y="3042285"/>
            <a:ext cx="80645" cy="81915"/>
          </a:xfrm>
          <a:prstGeom prst="ellipse">
            <a:avLst/>
          </a:prstGeom>
          <a:solidFill>
            <a:schemeClr val="l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11" name="直线连接符 110"/>
          <p:cNvCxnSpPr/>
          <p:nvPr>
            <p:custDataLst>
              <p:tags r:id="rId25"/>
            </p:custDataLst>
          </p:nvPr>
        </p:nvCxnSpPr>
        <p:spPr>
          <a:xfrm>
            <a:off x="3864263" y="3091956"/>
            <a:ext cx="440055" cy="762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椭圆 111"/>
          <p:cNvSpPr/>
          <p:nvPr>
            <p:custDataLst>
              <p:tags r:id="rId26"/>
            </p:custDataLst>
          </p:nvPr>
        </p:nvSpPr>
        <p:spPr>
          <a:xfrm flipH="1" flipV="1">
            <a:off x="3615690" y="3346450"/>
            <a:ext cx="80645" cy="81915"/>
          </a:xfrm>
          <a:prstGeom prst="ellipse">
            <a:avLst/>
          </a:prstGeom>
          <a:solidFill>
            <a:schemeClr val="lt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13" name="肘形连接符 112"/>
          <p:cNvCxnSpPr>
            <a:endCxn id="105" idx="1"/>
          </p:cNvCxnSpPr>
          <p:nvPr>
            <p:custDataLst>
              <p:tags r:id="rId27"/>
            </p:custDataLst>
          </p:nvPr>
        </p:nvCxnSpPr>
        <p:spPr>
          <a:xfrm rot="5400000" flipV="1">
            <a:off x="4084320" y="4079875"/>
            <a:ext cx="656590" cy="254000"/>
          </a:xfrm>
          <a:prstGeom prst="bentConnector3">
            <a:avLst>
              <a:gd name="adj1" fmla="val 44197"/>
            </a:avLst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166"/>
          <p:cNvSpPr>
            <a:spLocks noEditPoints="1"/>
          </p:cNvSpPr>
          <p:nvPr>
            <p:custDataLst>
              <p:tags r:id="rId28"/>
            </p:custDataLst>
          </p:nvPr>
        </p:nvSpPr>
        <p:spPr bwMode="auto">
          <a:xfrm>
            <a:off x="2277110" y="2971165"/>
            <a:ext cx="247650" cy="226060"/>
          </a:xfrm>
          <a:custGeom>
            <a:avLst/>
            <a:gdLst>
              <a:gd name="T0" fmla="*/ 0 w 145"/>
              <a:gd name="T1" fmla="*/ 0 h 131"/>
              <a:gd name="T2" fmla="*/ 145 w 145"/>
              <a:gd name="T3" fmla="*/ 0 h 131"/>
              <a:gd name="T4" fmla="*/ 145 w 145"/>
              <a:gd name="T5" fmla="*/ 95 h 131"/>
              <a:gd name="T6" fmla="*/ 102 w 145"/>
              <a:gd name="T7" fmla="*/ 107 h 131"/>
              <a:gd name="T8" fmla="*/ 102 w 145"/>
              <a:gd name="T9" fmla="*/ 119 h 131"/>
              <a:gd name="T10" fmla="*/ 119 w 145"/>
              <a:gd name="T11" fmla="*/ 119 h 131"/>
              <a:gd name="T12" fmla="*/ 119 w 145"/>
              <a:gd name="T13" fmla="*/ 131 h 131"/>
              <a:gd name="T14" fmla="*/ 26 w 145"/>
              <a:gd name="T15" fmla="*/ 131 h 131"/>
              <a:gd name="T16" fmla="*/ 26 w 145"/>
              <a:gd name="T17" fmla="*/ 119 h 131"/>
              <a:gd name="T18" fmla="*/ 48 w 145"/>
              <a:gd name="T19" fmla="*/ 119 h 131"/>
              <a:gd name="T20" fmla="*/ 48 w 145"/>
              <a:gd name="T21" fmla="*/ 109 h 131"/>
              <a:gd name="T22" fmla="*/ 0 w 145"/>
              <a:gd name="T23" fmla="*/ 95 h 131"/>
              <a:gd name="T24" fmla="*/ 0 w 145"/>
              <a:gd name="T25" fmla="*/ 0 h 131"/>
              <a:gd name="T26" fmla="*/ 0 w 145"/>
              <a:gd name="T27" fmla="*/ 0 h 131"/>
              <a:gd name="T28" fmla="*/ 124 w 145"/>
              <a:gd name="T29" fmla="*/ 52 h 131"/>
              <a:gd name="T30" fmla="*/ 124 w 145"/>
              <a:gd name="T31" fmla="*/ 33 h 131"/>
              <a:gd name="T32" fmla="*/ 78 w 145"/>
              <a:gd name="T33" fmla="*/ 81 h 131"/>
              <a:gd name="T34" fmla="*/ 95 w 145"/>
              <a:gd name="T35" fmla="*/ 81 h 131"/>
              <a:gd name="T36" fmla="*/ 124 w 145"/>
              <a:gd name="T37" fmla="*/ 52 h 131"/>
              <a:gd name="T38" fmla="*/ 124 w 145"/>
              <a:gd name="T39" fmla="*/ 52 h 131"/>
              <a:gd name="T40" fmla="*/ 124 w 145"/>
              <a:gd name="T41" fmla="*/ 66 h 131"/>
              <a:gd name="T42" fmla="*/ 124 w 145"/>
              <a:gd name="T43" fmla="*/ 57 h 131"/>
              <a:gd name="T44" fmla="*/ 102 w 145"/>
              <a:gd name="T45" fmla="*/ 81 h 131"/>
              <a:gd name="T46" fmla="*/ 109 w 145"/>
              <a:gd name="T47" fmla="*/ 81 h 131"/>
              <a:gd name="T48" fmla="*/ 124 w 145"/>
              <a:gd name="T49" fmla="*/ 66 h 131"/>
              <a:gd name="T50" fmla="*/ 124 w 145"/>
              <a:gd name="T51" fmla="*/ 66 h 131"/>
              <a:gd name="T52" fmla="*/ 21 w 145"/>
              <a:gd name="T53" fmla="*/ 33 h 131"/>
              <a:gd name="T54" fmla="*/ 21 w 145"/>
              <a:gd name="T55" fmla="*/ 43 h 131"/>
              <a:gd name="T56" fmla="*/ 43 w 145"/>
              <a:gd name="T57" fmla="*/ 19 h 131"/>
              <a:gd name="T58" fmla="*/ 36 w 145"/>
              <a:gd name="T59" fmla="*/ 19 h 131"/>
              <a:gd name="T60" fmla="*/ 21 w 145"/>
              <a:gd name="T61" fmla="*/ 33 h 131"/>
              <a:gd name="T62" fmla="*/ 21 w 145"/>
              <a:gd name="T63" fmla="*/ 33 h 131"/>
              <a:gd name="T64" fmla="*/ 21 w 145"/>
              <a:gd name="T65" fmla="*/ 47 h 131"/>
              <a:gd name="T66" fmla="*/ 21 w 145"/>
              <a:gd name="T67" fmla="*/ 66 h 131"/>
              <a:gd name="T68" fmla="*/ 67 w 145"/>
              <a:gd name="T69" fmla="*/ 21 h 131"/>
              <a:gd name="T70" fmla="*/ 48 w 145"/>
              <a:gd name="T71" fmla="*/ 21 h 131"/>
              <a:gd name="T72" fmla="*/ 21 w 145"/>
              <a:gd name="T73" fmla="*/ 47 h 131"/>
              <a:gd name="T74" fmla="*/ 21 w 145"/>
              <a:gd name="T75" fmla="*/ 47 h 131"/>
              <a:gd name="T76" fmla="*/ 17 w 145"/>
              <a:gd name="T77" fmla="*/ 17 h 131"/>
              <a:gd name="T78" fmla="*/ 17 w 145"/>
              <a:gd name="T79" fmla="*/ 83 h 131"/>
              <a:gd name="T80" fmla="*/ 128 w 145"/>
              <a:gd name="T81" fmla="*/ 83 h 131"/>
              <a:gd name="T82" fmla="*/ 128 w 145"/>
              <a:gd name="T83" fmla="*/ 17 h 131"/>
              <a:gd name="T84" fmla="*/ 17 w 145"/>
              <a:gd name="T85" fmla="*/ 17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5" h="131">
                <a:moveTo>
                  <a:pt x="0" y="0"/>
                </a:moveTo>
                <a:lnTo>
                  <a:pt x="145" y="0"/>
                </a:lnTo>
                <a:lnTo>
                  <a:pt x="145" y="95"/>
                </a:lnTo>
                <a:lnTo>
                  <a:pt x="102" y="107"/>
                </a:lnTo>
                <a:lnTo>
                  <a:pt x="102" y="119"/>
                </a:lnTo>
                <a:lnTo>
                  <a:pt x="119" y="119"/>
                </a:lnTo>
                <a:lnTo>
                  <a:pt x="119" y="131"/>
                </a:lnTo>
                <a:lnTo>
                  <a:pt x="26" y="131"/>
                </a:lnTo>
                <a:lnTo>
                  <a:pt x="26" y="119"/>
                </a:lnTo>
                <a:lnTo>
                  <a:pt x="48" y="119"/>
                </a:lnTo>
                <a:lnTo>
                  <a:pt x="48" y="109"/>
                </a:lnTo>
                <a:lnTo>
                  <a:pt x="0" y="95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124" y="52"/>
                </a:moveTo>
                <a:lnTo>
                  <a:pt x="124" y="33"/>
                </a:lnTo>
                <a:lnTo>
                  <a:pt x="78" y="81"/>
                </a:lnTo>
                <a:lnTo>
                  <a:pt x="95" y="81"/>
                </a:lnTo>
                <a:lnTo>
                  <a:pt x="124" y="52"/>
                </a:lnTo>
                <a:lnTo>
                  <a:pt x="124" y="52"/>
                </a:lnTo>
                <a:close/>
                <a:moveTo>
                  <a:pt x="124" y="66"/>
                </a:moveTo>
                <a:lnTo>
                  <a:pt x="124" y="57"/>
                </a:lnTo>
                <a:lnTo>
                  <a:pt x="102" y="81"/>
                </a:lnTo>
                <a:lnTo>
                  <a:pt x="109" y="81"/>
                </a:lnTo>
                <a:lnTo>
                  <a:pt x="124" y="66"/>
                </a:lnTo>
                <a:lnTo>
                  <a:pt x="124" y="66"/>
                </a:lnTo>
                <a:close/>
                <a:moveTo>
                  <a:pt x="21" y="33"/>
                </a:moveTo>
                <a:lnTo>
                  <a:pt x="21" y="43"/>
                </a:lnTo>
                <a:lnTo>
                  <a:pt x="43" y="19"/>
                </a:lnTo>
                <a:lnTo>
                  <a:pt x="36" y="19"/>
                </a:lnTo>
                <a:lnTo>
                  <a:pt x="21" y="33"/>
                </a:lnTo>
                <a:lnTo>
                  <a:pt x="21" y="33"/>
                </a:lnTo>
                <a:close/>
                <a:moveTo>
                  <a:pt x="21" y="47"/>
                </a:moveTo>
                <a:lnTo>
                  <a:pt x="21" y="66"/>
                </a:lnTo>
                <a:lnTo>
                  <a:pt x="67" y="21"/>
                </a:lnTo>
                <a:lnTo>
                  <a:pt x="48" y="21"/>
                </a:lnTo>
                <a:lnTo>
                  <a:pt x="21" y="47"/>
                </a:lnTo>
                <a:lnTo>
                  <a:pt x="21" y="47"/>
                </a:lnTo>
                <a:close/>
                <a:moveTo>
                  <a:pt x="17" y="17"/>
                </a:moveTo>
                <a:lnTo>
                  <a:pt x="17" y="83"/>
                </a:lnTo>
                <a:lnTo>
                  <a:pt x="128" y="83"/>
                </a:lnTo>
                <a:lnTo>
                  <a:pt x="128" y="17"/>
                </a:lnTo>
                <a:lnTo>
                  <a:pt x="17" y="1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0" name="Freeform 141"/>
          <p:cNvSpPr>
            <a:spLocks noEditPoints="1"/>
          </p:cNvSpPr>
          <p:nvPr>
            <p:custDataLst>
              <p:tags r:id="rId29"/>
            </p:custDataLst>
          </p:nvPr>
        </p:nvSpPr>
        <p:spPr bwMode="auto">
          <a:xfrm>
            <a:off x="2447290" y="4615180"/>
            <a:ext cx="239395" cy="217170"/>
          </a:xfrm>
          <a:custGeom>
            <a:avLst/>
            <a:gdLst>
              <a:gd name="T0" fmla="*/ 0 w 59"/>
              <a:gd name="T1" fmla="*/ 37 h 53"/>
              <a:gd name="T2" fmla="*/ 14 w 59"/>
              <a:gd name="T3" fmla="*/ 37 h 53"/>
              <a:gd name="T4" fmla="*/ 14 w 59"/>
              <a:gd name="T5" fmla="*/ 53 h 53"/>
              <a:gd name="T6" fmla="*/ 0 w 59"/>
              <a:gd name="T7" fmla="*/ 53 h 53"/>
              <a:gd name="T8" fmla="*/ 0 w 59"/>
              <a:gd name="T9" fmla="*/ 37 h 53"/>
              <a:gd name="T10" fmla="*/ 38 w 59"/>
              <a:gd name="T11" fmla="*/ 5 h 53"/>
              <a:gd name="T12" fmla="*/ 34 w 59"/>
              <a:gd name="T13" fmla="*/ 12 h 53"/>
              <a:gd name="T14" fmla="*/ 29 w 59"/>
              <a:gd name="T15" fmla="*/ 20 h 53"/>
              <a:gd name="T16" fmla="*/ 26 w 59"/>
              <a:gd name="T17" fmla="*/ 15 h 53"/>
              <a:gd name="T18" fmla="*/ 3 w 59"/>
              <a:gd name="T19" fmla="*/ 29 h 53"/>
              <a:gd name="T20" fmla="*/ 0 w 59"/>
              <a:gd name="T21" fmla="*/ 23 h 53"/>
              <a:gd name="T22" fmla="*/ 23 w 59"/>
              <a:gd name="T23" fmla="*/ 10 h 53"/>
              <a:gd name="T24" fmla="*/ 20 w 59"/>
              <a:gd name="T25" fmla="*/ 5 h 53"/>
              <a:gd name="T26" fmla="*/ 29 w 59"/>
              <a:gd name="T27" fmla="*/ 5 h 53"/>
              <a:gd name="T28" fmla="*/ 38 w 59"/>
              <a:gd name="T29" fmla="*/ 5 h 53"/>
              <a:gd name="T30" fmla="*/ 48 w 59"/>
              <a:gd name="T31" fmla="*/ 0 h 53"/>
              <a:gd name="T32" fmla="*/ 42 w 59"/>
              <a:gd name="T33" fmla="*/ 6 h 53"/>
              <a:gd name="T34" fmla="*/ 48 w 59"/>
              <a:gd name="T35" fmla="*/ 12 h 53"/>
              <a:gd name="T36" fmla="*/ 54 w 59"/>
              <a:gd name="T37" fmla="*/ 6 h 53"/>
              <a:gd name="T38" fmla="*/ 48 w 59"/>
              <a:gd name="T39" fmla="*/ 0 h 53"/>
              <a:gd name="T40" fmla="*/ 38 w 59"/>
              <a:gd name="T41" fmla="*/ 29 h 53"/>
              <a:gd name="T42" fmla="*/ 42 w 59"/>
              <a:gd name="T43" fmla="*/ 32 h 53"/>
              <a:gd name="T44" fmla="*/ 41 w 59"/>
              <a:gd name="T45" fmla="*/ 53 h 53"/>
              <a:gd name="T46" fmla="*/ 46 w 59"/>
              <a:gd name="T47" fmla="*/ 53 h 53"/>
              <a:gd name="T48" fmla="*/ 47 w 59"/>
              <a:gd name="T49" fmla="*/ 35 h 53"/>
              <a:gd name="T50" fmla="*/ 50 w 59"/>
              <a:gd name="T51" fmla="*/ 35 h 53"/>
              <a:gd name="T52" fmla="*/ 51 w 59"/>
              <a:gd name="T53" fmla="*/ 53 h 53"/>
              <a:gd name="T54" fmla="*/ 56 w 59"/>
              <a:gd name="T55" fmla="*/ 53 h 53"/>
              <a:gd name="T56" fmla="*/ 55 w 59"/>
              <a:gd name="T57" fmla="*/ 32 h 53"/>
              <a:gd name="T58" fmla="*/ 59 w 59"/>
              <a:gd name="T59" fmla="*/ 29 h 53"/>
              <a:gd name="T60" fmla="*/ 56 w 59"/>
              <a:gd name="T61" fmla="*/ 13 h 53"/>
              <a:gd name="T62" fmla="*/ 41 w 59"/>
              <a:gd name="T63" fmla="*/ 13 h 53"/>
              <a:gd name="T64" fmla="*/ 38 w 59"/>
              <a:gd name="T65" fmla="*/ 29 h 53"/>
              <a:gd name="T66" fmla="*/ 20 w 59"/>
              <a:gd name="T67" fmla="*/ 28 h 53"/>
              <a:gd name="T68" fmla="*/ 20 w 59"/>
              <a:gd name="T69" fmla="*/ 53 h 53"/>
              <a:gd name="T70" fmla="*/ 34 w 59"/>
              <a:gd name="T71" fmla="*/ 53 h 53"/>
              <a:gd name="T72" fmla="*/ 34 w 59"/>
              <a:gd name="T73" fmla="*/ 28 h 53"/>
              <a:gd name="T74" fmla="*/ 20 w 59"/>
              <a:gd name="T75" fmla="*/ 28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9" h="53">
                <a:moveTo>
                  <a:pt x="0" y="37"/>
                </a:moveTo>
                <a:cubicBezTo>
                  <a:pt x="14" y="37"/>
                  <a:pt x="14" y="37"/>
                  <a:pt x="14" y="37"/>
                </a:cubicBezTo>
                <a:cubicBezTo>
                  <a:pt x="14" y="53"/>
                  <a:pt x="14" y="53"/>
                  <a:pt x="14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37"/>
                  <a:pt x="0" y="37"/>
                  <a:pt x="0" y="37"/>
                </a:cubicBezTo>
                <a:close/>
                <a:moveTo>
                  <a:pt x="38" y="5"/>
                </a:moveTo>
                <a:cubicBezTo>
                  <a:pt x="34" y="12"/>
                  <a:pt x="34" y="12"/>
                  <a:pt x="34" y="12"/>
                </a:cubicBezTo>
                <a:cubicBezTo>
                  <a:pt x="29" y="20"/>
                  <a:pt x="29" y="20"/>
                  <a:pt x="29" y="20"/>
                </a:cubicBezTo>
                <a:cubicBezTo>
                  <a:pt x="26" y="15"/>
                  <a:pt x="26" y="15"/>
                  <a:pt x="26" y="15"/>
                </a:cubicBezTo>
                <a:cubicBezTo>
                  <a:pt x="3" y="29"/>
                  <a:pt x="3" y="29"/>
                  <a:pt x="3" y="29"/>
                </a:cubicBezTo>
                <a:cubicBezTo>
                  <a:pt x="0" y="23"/>
                  <a:pt x="0" y="23"/>
                  <a:pt x="0" y="23"/>
                </a:cubicBezTo>
                <a:cubicBezTo>
                  <a:pt x="23" y="10"/>
                  <a:pt x="23" y="10"/>
                  <a:pt x="23" y="10"/>
                </a:cubicBezTo>
                <a:cubicBezTo>
                  <a:pt x="20" y="5"/>
                  <a:pt x="20" y="5"/>
                  <a:pt x="20" y="5"/>
                </a:cubicBezTo>
                <a:cubicBezTo>
                  <a:pt x="29" y="5"/>
                  <a:pt x="29" y="5"/>
                  <a:pt x="29" y="5"/>
                </a:cubicBezTo>
                <a:cubicBezTo>
                  <a:pt x="38" y="5"/>
                  <a:pt x="38" y="5"/>
                  <a:pt x="38" y="5"/>
                </a:cubicBezTo>
                <a:close/>
                <a:moveTo>
                  <a:pt x="48" y="0"/>
                </a:moveTo>
                <a:cubicBezTo>
                  <a:pt x="45" y="0"/>
                  <a:pt x="42" y="2"/>
                  <a:pt x="42" y="6"/>
                </a:cubicBezTo>
                <a:cubicBezTo>
                  <a:pt x="42" y="9"/>
                  <a:pt x="45" y="12"/>
                  <a:pt x="48" y="12"/>
                </a:cubicBezTo>
                <a:cubicBezTo>
                  <a:pt x="52" y="12"/>
                  <a:pt x="54" y="9"/>
                  <a:pt x="54" y="6"/>
                </a:cubicBezTo>
                <a:cubicBezTo>
                  <a:pt x="54" y="2"/>
                  <a:pt x="52" y="0"/>
                  <a:pt x="48" y="0"/>
                </a:cubicBezTo>
                <a:close/>
                <a:moveTo>
                  <a:pt x="38" y="29"/>
                </a:moveTo>
                <a:cubicBezTo>
                  <a:pt x="39" y="30"/>
                  <a:pt x="41" y="31"/>
                  <a:pt x="42" y="32"/>
                </a:cubicBezTo>
                <a:cubicBezTo>
                  <a:pt x="41" y="53"/>
                  <a:pt x="41" y="53"/>
                  <a:pt x="41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7" y="35"/>
                  <a:pt x="47" y="35"/>
                  <a:pt x="47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53"/>
                  <a:pt x="51" y="53"/>
                  <a:pt x="51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5" y="32"/>
                  <a:pt x="55" y="32"/>
                  <a:pt x="55" y="32"/>
                </a:cubicBezTo>
                <a:cubicBezTo>
                  <a:pt x="59" y="29"/>
                  <a:pt x="59" y="29"/>
                  <a:pt x="59" y="29"/>
                </a:cubicBezTo>
                <a:cubicBezTo>
                  <a:pt x="56" y="13"/>
                  <a:pt x="56" y="13"/>
                  <a:pt x="56" y="13"/>
                </a:cubicBezTo>
                <a:cubicBezTo>
                  <a:pt x="40" y="13"/>
                  <a:pt x="57" y="13"/>
                  <a:pt x="41" y="13"/>
                </a:cubicBezTo>
                <a:cubicBezTo>
                  <a:pt x="38" y="29"/>
                  <a:pt x="38" y="29"/>
                  <a:pt x="38" y="29"/>
                </a:cubicBezTo>
                <a:close/>
                <a:moveTo>
                  <a:pt x="20" y="28"/>
                </a:moveTo>
                <a:cubicBezTo>
                  <a:pt x="20" y="53"/>
                  <a:pt x="20" y="53"/>
                  <a:pt x="20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28"/>
                  <a:pt x="34" y="28"/>
                  <a:pt x="34" y="28"/>
                </a:cubicBezTo>
                <a:lnTo>
                  <a:pt x="20" y="2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1" name="Freeform 125"/>
          <p:cNvSpPr>
            <a:spLocks noEditPoints="1"/>
          </p:cNvSpPr>
          <p:nvPr>
            <p:custDataLst>
              <p:tags r:id="rId30"/>
            </p:custDataLst>
          </p:nvPr>
        </p:nvSpPr>
        <p:spPr bwMode="auto">
          <a:xfrm>
            <a:off x="4418330" y="2915920"/>
            <a:ext cx="243840" cy="270510"/>
          </a:xfrm>
          <a:custGeom>
            <a:avLst/>
            <a:gdLst>
              <a:gd name="T0" fmla="*/ 6 w 60"/>
              <a:gd name="T1" fmla="*/ 16 h 66"/>
              <a:gd name="T2" fmla="*/ 30 w 60"/>
              <a:gd name="T3" fmla="*/ 13 h 66"/>
              <a:gd name="T4" fmla="*/ 29 w 60"/>
              <a:gd name="T5" fmla="*/ 36 h 66"/>
              <a:gd name="T6" fmla="*/ 54 w 60"/>
              <a:gd name="T7" fmla="*/ 0 h 66"/>
              <a:gd name="T8" fmla="*/ 60 w 60"/>
              <a:gd name="T9" fmla="*/ 66 h 66"/>
              <a:gd name="T10" fmla="*/ 36 w 60"/>
              <a:gd name="T11" fmla="*/ 50 h 66"/>
              <a:gd name="T12" fmla="*/ 39 w 60"/>
              <a:gd name="T13" fmla="*/ 50 h 66"/>
              <a:gd name="T14" fmla="*/ 22 w 60"/>
              <a:gd name="T15" fmla="*/ 55 h 66"/>
              <a:gd name="T16" fmla="*/ 22 w 60"/>
              <a:gd name="T17" fmla="*/ 19 h 66"/>
              <a:gd name="T18" fmla="*/ 11 w 60"/>
              <a:gd name="T19" fmla="*/ 31 h 66"/>
              <a:gd name="T20" fmla="*/ 8 w 60"/>
              <a:gd name="T21" fmla="*/ 19 h 66"/>
              <a:gd name="T22" fmla="*/ 11 w 60"/>
              <a:gd name="T23" fmla="*/ 19 h 66"/>
              <a:gd name="T24" fmla="*/ 8 w 60"/>
              <a:gd name="T25" fmla="*/ 39 h 66"/>
              <a:gd name="T26" fmla="*/ 8 w 60"/>
              <a:gd name="T27" fmla="*/ 35 h 66"/>
              <a:gd name="T28" fmla="*/ 11 w 60"/>
              <a:gd name="T29" fmla="*/ 47 h 66"/>
              <a:gd name="T30" fmla="*/ 8 w 60"/>
              <a:gd name="T31" fmla="*/ 50 h 66"/>
              <a:gd name="T32" fmla="*/ 11 w 60"/>
              <a:gd name="T33" fmla="*/ 50 h 66"/>
              <a:gd name="T34" fmla="*/ 48 w 60"/>
              <a:gd name="T35" fmla="*/ 15 h 66"/>
              <a:gd name="T36" fmla="*/ 48 w 60"/>
              <a:gd name="T37" fmla="*/ 11 h 66"/>
              <a:gd name="T38" fmla="*/ 51 w 60"/>
              <a:gd name="T39" fmla="*/ 31 h 66"/>
              <a:gd name="T40" fmla="*/ 48 w 60"/>
              <a:gd name="T41" fmla="*/ 19 h 66"/>
              <a:gd name="T42" fmla="*/ 51 w 60"/>
              <a:gd name="T43" fmla="*/ 19 h 66"/>
              <a:gd name="T44" fmla="*/ 48 w 60"/>
              <a:gd name="T45" fmla="*/ 39 h 66"/>
              <a:gd name="T46" fmla="*/ 48 w 60"/>
              <a:gd name="T47" fmla="*/ 35 h 66"/>
              <a:gd name="T48" fmla="*/ 51 w 60"/>
              <a:gd name="T49" fmla="*/ 47 h 66"/>
              <a:gd name="T50" fmla="*/ 48 w 60"/>
              <a:gd name="T51" fmla="*/ 50 h 66"/>
              <a:gd name="T52" fmla="*/ 51 w 60"/>
              <a:gd name="T53" fmla="*/ 50 h 66"/>
              <a:gd name="T54" fmla="*/ 42 w 60"/>
              <a:gd name="T55" fmla="*/ 15 h 66"/>
              <a:gd name="T56" fmla="*/ 42 w 60"/>
              <a:gd name="T57" fmla="*/ 11 h 66"/>
              <a:gd name="T58" fmla="*/ 45 w 60"/>
              <a:gd name="T59" fmla="*/ 31 h 66"/>
              <a:gd name="T60" fmla="*/ 42 w 60"/>
              <a:gd name="T61" fmla="*/ 19 h 66"/>
              <a:gd name="T62" fmla="*/ 45 w 60"/>
              <a:gd name="T63" fmla="*/ 19 h 66"/>
              <a:gd name="T64" fmla="*/ 42 w 60"/>
              <a:gd name="T65" fmla="*/ 39 h 66"/>
              <a:gd name="T66" fmla="*/ 42 w 60"/>
              <a:gd name="T67" fmla="*/ 35 h 66"/>
              <a:gd name="T68" fmla="*/ 45 w 60"/>
              <a:gd name="T69" fmla="*/ 47 h 66"/>
              <a:gd name="T70" fmla="*/ 42 w 60"/>
              <a:gd name="T71" fmla="*/ 50 h 66"/>
              <a:gd name="T72" fmla="*/ 45 w 60"/>
              <a:gd name="T73" fmla="*/ 50 h 66"/>
              <a:gd name="T74" fmla="*/ 36 w 60"/>
              <a:gd name="T75" fmla="*/ 15 h 66"/>
              <a:gd name="T76" fmla="*/ 36 w 60"/>
              <a:gd name="T77" fmla="*/ 11 h 66"/>
              <a:gd name="T78" fmla="*/ 39 w 60"/>
              <a:gd name="T79" fmla="*/ 31 h 66"/>
              <a:gd name="T80" fmla="*/ 36 w 60"/>
              <a:gd name="T81" fmla="*/ 19 h 66"/>
              <a:gd name="T82" fmla="*/ 39 w 60"/>
              <a:gd name="T83" fmla="*/ 19 h 66"/>
              <a:gd name="T84" fmla="*/ 36 w 60"/>
              <a:gd name="T85" fmla="*/ 39 h 66"/>
              <a:gd name="T86" fmla="*/ 36 w 60"/>
              <a:gd name="T87" fmla="*/ 35 h 66"/>
              <a:gd name="T88" fmla="*/ 39 w 60"/>
              <a:gd name="T89" fmla="*/ 47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0" h="66">
                <a:moveTo>
                  <a:pt x="0" y="60"/>
                </a:moveTo>
                <a:cubicBezTo>
                  <a:pt x="6" y="60"/>
                  <a:pt x="6" y="60"/>
                  <a:pt x="6" y="60"/>
                </a:cubicBezTo>
                <a:cubicBezTo>
                  <a:pt x="6" y="16"/>
                  <a:pt x="6" y="16"/>
                  <a:pt x="6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3"/>
                  <a:pt x="4" y="13"/>
                  <a:pt x="4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6"/>
                  <a:pt x="30" y="16"/>
                  <a:pt x="30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36"/>
                  <a:pt x="29" y="36"/>
                  <a:pt x="29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6"/>
                  <a:pt x="33" y="6"/>
                  <a:pt x="33" y="6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60"/>
                  <a:pt x="54" y="60"/>
                  <a:pt x="54" y="60"/>
                </a:cubicBezTo>
                <a:cubicBezTo>
                  <a:pt x="60" y="60"/>
                  <a:pt x="60" y="60"/>
                  <a:pt x="60" y="60"/>
                </a:cubicBezTo>
                <a:cubicBezTo>
                  <a:pt x="60" y="66"/>
                  <a:pt x="60" y="66"/>
                  <a:pt x="6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0"/>
                  <a:pt x="0" y="60"/>
                  <a:pt x="0" y="60"/>
                </a:cubicBezTo>
                <a:close/>
                <a:moveTo>
                  <a:pt x="36" y="50"/>
                </a:moveTo>
                <a:cubicBezTo>
                  <a:pt x="36" y="55"/>
                  <a:pt x="36" y="55"/>
                  <a:pt x="36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0"/>
                  <a:pt x="39" y="50"/>
                  <a:pt x="39" y="50"/>
                </a:cubicBezTo>
                <a:cubicBezTo>
                  <a:pt x="36" y="50"/>
                  <a:pt x="36" y="50"/>
                  <a:pt x="36" y="50"/>
                </a:cubicBezTo>
                <a:close/>
                <a:moveTo>
                  <a:pt x="22" y="19"/>
                </a:moveTo>
                <a:cubicBezTo>
                  <a:pt x="22" y="55"/>
                  <a:pt x="22" y="55"/>
                  <a:pt x="22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19"/>
                  <a:pt x="25" y="19"/>
                  <a:pt x="25" y="19"/>
                </a:cubicBezTo>
                <a:cubicBezTo>
                  <a:pt x="22" y="19"/>
                  <a:pt x="22" y="19"/>
                  <a:pt x="22" y="19"/>
                </a:cubicBezTo>
                <a:close/>
                <a:moveTo>
                  <a:pt x="8" y="27"/>
                </a:moveTo>
                <a:cubicBezTo>
                  <a:pt x="8" y="28"/>
                  <a:pt x="8" y="30"/>
                  <a:pt x="8" y="31"/>
                </a:cubicBezTo>
                <a:cubicBezTo>
                  <a:pt x="9" y="31"/>
                  <a:pt x="10" y="31"/>
                  <a:pt x="11" y="31"/>
                </a:cubicBezTo>
                <a:cubicBezTo>
                  <a:pt x="11" y="30"/>
                  <a:pt x="11" y="28"/>
                  <a:pt x="11" y="27"/>
                </a:cubicBezTo>
                <a:cubicBezTo>
                  <a:pt x="10" y="27"/>
                  <a:pt x="9" y="27"/>
                  <a:pt x="8" y="27"/>
                </a:cubicBezTo>
                <a:close/>
                <a:moveTo>
                  <a:pt x="8" y="19"/>
                </a:moveTo>
                <a:cubicBezTo>
                  <a:pt x="8" y="23"/>
                  <a:pt x="8" y="23"/>
                  <a:pt x="8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19"/>
                  <a:pt x="11" y="19"/>
                  <a:pt x="11" y="19"/>
                </a:cubicBezTo>
                <a:cubicBezTo>
                  <a:pt x="8" y="19"/>
                  <a:pt x="8" y="19"/>
                  <a:pt x="8" y="19"/>
                </a:cubicBezTo>
                <a:close/>
                <a:moveTo>
                  <a:pt x="8" y="35"/>
                </a:moveTo>
                <a:cubicBezTo>
                  <a:pt x="8" y="36"/>
                  <a:pt x="8" y="38"/>
                  <a:pt x="8" y="39"/>
                </a:cubicBezTo>
                <a:cubicBezTo>
                  <a:pt x="9" y="39"/>
                  <a:pt x="10" y="39"/>
                  <a:pt x="11" y="39"/>
                </a:cubicBezTo>
                <a:cubicBezTo>
                  <a:pt x="11" y="38"/>
                  <a:pt x="11" y="36"/>
                  <a:pt x="11" y="35"/>
                </a:cubicBezTo>
                <a:cubicBezTo>
                  <a:pt x="10" y="35"/>
                  <a:pt x="9" y="35"/>
                  <a:pt x="8" y="35"/>
                </a:cubicBezTo>
                <a:close/>
                <a:moveTo>
                  <a:pt x="8" y="43"/>
                </a:moveTo>
                <a:cubicBezTo>
                  <a:pt x="8" y="44"/>
                  <a:pt x="8" y="45"/>
                  <a:pt x="8" y="47"/>
                </a:cubicBezTo>
                <a:cubicBezTo>
                  <a:pt x="9" y="47"/>
                  <a:pt x="10" y="47"/>
                  <a:pt x="11" y="47"/>
                </a:cubicBezTo>
                <a:cubicBezTo>
                  <a:pt x="11" y="45"/>
                  <a:pt x="11" y="44"/>
                  <a:pt x="11" y="43"/>
                </a:cubicBezTo>
                <a:cubicBezTo>
                  <a:pt x="10" y="43"/>
                  <a:pt x="9" y="43"/>
                  <a:pt x="8" y="43"/>
                </a:cubicBezTo>
                <a:close/>
                <a:moveTo>
                  <a:pt x="8" y="50"/>
                </a:moveTo>
                <a:cubicBezTo>
                  <a:pt x="8" y="55"/>
                  <a:pt x="8" y="55"/>
                  <a:pt x="8" y="55"/>
                </a:cubicBezTo>
                <a:cubicBezTo>
                  <a:pt x="11" y="55"/>
                  <a:pt x="11" y="55"/>
                  <a:pt x="11" y="55"/>
                </a:cubicBezTo>
                <a:cubicBezTo>
                  <a:pt x="11" y="50"/>
                  <a:pt x="11" y="50"/>
                  <a:pt x="11" y="50"/>
                </a:cubicBezTo>
                <a:cubicBezTo>
                  <a:pt x="8" y="50"/>
                  <a:pt x="8" y="50"/>
                  <a:pt x="8" y="50"/>
                </a:cubicBezTo>
                <a:close/>
                <a:moveTo>
                  <a:pt x="48" y="11"/>
                </a:moveTo>
                <a:cubicBezTo>
                  <a:pt x="48" y="15"/>
                  <a:pt x="48" y="15"/>
                  <a:pt x="48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1"/>
                  <a:pt x="51" y="11"/>
                  <a:pt x="51" y="11"/>
                </a:cubicBezTo>
                <a:cubicBezTo>
                  <a:pt x="48" y="11"/>
                  <a:pt x="48" y="11"/>
                  <a:pt x="48" y="11"/>
                </a:cubicBezTo>
                <a:close/>
                <a:moveTo>
                  <a:pt x="48" y="27"/>
                </a:moveTo>
                <a:cubicBezTo>
                  <a:pt x="48" y="28"/>
                  <a:pt x="48" y="30"/>
                  <a:pt x="48" y="31"/>
                </a:cubicBezTo>
                <a:cubicBezTo>
                  <a:pt x="49" y="31"/>
                  <a:pt x="50" y="31"/>
                  <a:pt x="51" y="31"/>
                </a:cubicBezTo>
                <a:cubicBezTo>
                  <a:pt x="51" y="30"/>
                  <a:pt x="51" y="28"/>
                  <a:pt x="51" y="27"/>
                </a:cubicBezTo>
                <a:cubicBezTo>
                  <a:pt x="50" y="27"/>
                  <a:pt x="49" y="27"/>
                  <a:pt x="48" y="27"/>
                </a:cubicBezTo>
                <a:close/>
                <a:moveTo>
                  <a:pt x="48" y="19"/>
                </a:moveTo>
                <a:cubicBezTo>
                  <a:pt x="48" y="23"/>
                  <a:pt x="48" y="23"/>
                  <a:pt x="48" y="23"/>
                </a:cubicBezTo>
                <a:cubicBezTo>
                  <a:pt x="51" y="23"/>
                  <a:pt x="51" y="23"/>
                  <a:pt x="51" y="23"/>
                </a:cubicBezTo>
                <a:cubicBezTo>
                  <a:pt x="51" y="19"/>
                  <a:pt x="51" y="19"/>
                  <a:pt x="51" y="19"/>
                </a:cubicBezTo>
                <a:cubicBezTo>
                  <a:pt x="48" y="19"/>
                  <a:pt x="48" y="19"/>
                  <a:pt x="48" y="19"/>
                </a:cubicBezTo>
                <a:close/>
                <a:moveTo>
                  <a:pt x="48" y="35"/>
                </a:moveTo>
                <a:cubicBezTo>
                  <a:pt x="48" y="36"/>
                  <a:pt x="48" y="38"/>
                  <a:pt x="48" y="39"/>
                </a:cubicBezTo>
                <a:cubicBezTo>
                  <a:pt x="49" y="39"/>
                  <a:pt x="50" y="39"/>
                  <a:pt x="51" y="39"/>
                </a:cubicBezTo>
                <a:cubicBezTo>
                  <a:pt x="51" y="38"/>
                  <a:pt x="51" y="36"/>
                  <a:pt x="51" y="35"/>
                </a:cubicBezTo>
                <a:cubicBezTo>
                  <a:pt x="50" y="35"/>
                  <a:pt x="49" y="35"/>
                  <a:pt x="48" y="35"/>
                </a:cubicBezTo>
                <a:close/>
                <a:moveTo>
                  <a:pt x="48" y="43"/>
                </a:moveTo>
                <a:cubicBezTo>
                  <a:pt x="48" y="44"/>
                  <a:pt x="48" y="45"/>
                  <a:pt x="48" y="47"/>
                </a:cubicBezTo>
                <a:cubicBezTo>
                  <a:pt x="49" y="47"/>
                  <a:pt x="50" y="47"/>
                  <a:pt x="51" y="47"/>
                </a:cubicBezTo>
                <a:cubicBezTo>
                  <a:pt x="51" y="45"/>
                  <a:pt x="51" y="44"/>
                  <a:pt x="51" y="43"/>
                </a:cubicBezTo>
                <a:cubicBezTo>
                  <a:pt x="50" y="43"/>
                  <a:pt x="49" y="43"/>
                  <a:pt x="48" y="43"/>
                </a:cubicBezTo>
                <a:close/>
                <a:moveTo>
                  <a:pt x="48" y="50"/>
                </a:moveTo>
                <a:cubicBezTo>
                  <a:pt x="48" y="55"/>
                  <a:pt x="48" y="55"/>
                  <a:pt x="48" y="55"/>
                </a:cubicBezTo>
                <a:cubicBezTo>
                  <a:pt x="51" y="55"/>
                  <a:pt x="51" y="55"/>
                  <a:pt x="51" y="55"/>
                </a:cubicBezTo>
                <a:cubicBezTo>
                  <a:pt x="51" y="50"/>
                  <a:pt x="51" y="50"/>
                  <a:pt x="51" y="50"/>
                </a:cubicBezTo>
                <a:cubicBezTo>
                  <a:pt x="48" y="50"/>
                  <a:pt x="48" y="50"/>
                  <a:pt x="48" y="50"/>
                </a:cubicBezTo>
                <a:close/>
                <a:moveTo>
                  <a:pt x="42" y="11"/>
                </a:moveTo>
                <a:cubicBezTo>
                  <a:pt x="42" y="15"/>
                  <a:pt x="42" y="15"/>
                  <a:pt x="42" y="15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1"/>
                  <a:pt x="45" y="11"/>
                  <a:pt x="45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2" y="27"/>
                </a:moveTo>
                <a:cubicBezTo>
                  <a:pt x="42" y="28"/>
                  <a:pt x="42" y="30"/>
                  <a:pt x="42" y="31"/>
                </a:cubicBezTo>
                <a:cubicBezTo>
                  <a:pt x="43" y="31"/>
                  <a:pt x="44" y="31"/>
                  <a:pt x="45" y="31"/>
                </a:cubicBezTo>
                <a:cubicBezTo>
                  <a:pt x="45" y="30"/>
                  <a:pt x="45" y="28"/>
                  <a:pt x="45" y="27"/>
                </a:cubicBezTo>
                <a:cubicBezTo>
                  <a:pt x="44" y="27"/>
                  <a:pt x="43" y="27"/>
                  <a:pt x="42" y="27"/>
                </a:cubicBezTo>
                <a:close/>
                <a:moveTo>
                  <a:pt x="42" y="19"/>
                </a:moveTo>
                <a:cubicBezTo>
                  <a:pt x="42" y="23"/>
                  <a:pt x="42" y="23"/>
                  <a:pt x="42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19"/>
                  <a:pt x="45" y="19"/>
                  <a:pt x="45" y="19"/>
                </a:cubicBezTo>
                <a:cubicBezTo>
                  <a:pt x="42" y="19"/>
                  <a:pt x="42" y="19"/>
                  <a:pt x="42" y="19"/>
                </a:cubicBezTo>
                <a:close/>
                <a:moveTo>
                  <a:pt x="42" y="35"/>
                </a:moveTo>
                <a:cubicBezTo>
                  <a:pt x="42" y="36"/>
                  <a:pt x="42" y="38"/>
                  <a:pt x="42" y="39"/>
                </a:cubicBezTo>
                <a:cubicBezTo>
                  <a:pt x="43" y="39"/>
                  <a:pt x="44" y="39"/>
                  <a:pt x="45" y="39"/>
                </a:cubicBezTo>
                <a:cubicBezTo>
                  <a:pt x="45" y="38"/>
                  <a:pt x="45" y="36"/>
                  <a:pt x="45" y="35"/>
                </a:cubicBezTo>
                <a:cubicBezTo>
                  <a:pt x="44" y="35"/>
                  <a:pt x="43" y="35"/>
                  <a:pt x="42" y="35"/>
                </a:cubicBezTo>
                <a:close/>
                <a:moveTo>
                  <a:pt x="42" y="43"/>
                </a:moveTo>
                <a:cubicBezTo>
                  <a:pt x="42" y="44"/>
                  <a:pt x="42" y="45"/>
                  <a:pt x="42" y="47"/>
                </a:cubicBezTo>
                <a:cubicBezTo>
                  <a:pt x="43" y="47"/>
                  <a:pt x="44" y="47"/>
                  <a:pt x="45" y="47"/>
                </a:cubicBezTo>
                <a:cubicBezTo>
                  <a:pt x="45" y="45"/>
                  <a:pt x="45" y="44"/>
                  <a:pt x="45" y="43"/>
                </a:cubicBezTo>
                <a:cubicBezTo>
                  <a:pt x="44" y="43"/>
                  <a:pt x="43" y="43"/>
                  <a:pt x="42" y="43"/>
                </a:cubicBezTo>
                <a:close/>
                <a:moveTo>
                  <a:pt x="42" y="50"/>
                </a:moveTo>
                <a:cubicBezTo>
                  <a:pt x="42" y="55"/>
                  <a:pt x="42" y="55"/>
                  <a:pt x="42" y="55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0"/>
                  <a:pt x="45" y="50"/>
                  <a:pt x="45" y="50"/>
                </a:cubicBezTo>
                <a:cubicBezTo>
                  <a:pt x="42" y="50"/>
                  <a:pt x="42" y="50"/>
                  <a:pt x="42" y="50"/>
                </a:cubicBezTo>
                <a:close/>
                <a:moveTo>
                  <a:pt x="36" y="11"/>
                </a:moveTo>
                <a:cubicBezTo>
                  <a:pt x="36" y="15"/>
                  <a:pt x="36" y="15"/>
                  <a:pt x="36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39" y="11"/>
                  <a:pt x="39" y="11"/>
                  <a:pt x="39" y="11"/>
                </a:cubicBezTo>
                <a:cubicBezTo>
                  <a:pt x="36" y="11"/>
                  <a:pt x="36" y="11"/>
                  <a:pt x="36" y="11"/>
                </a:cubicBezTo>
                <a:close/>
                <a:moveTo>
                  <a:pt x="36" y="27"/>
                </a:moveTo>
                <a:cubicBezTo>
                  <a:pt x="36" y="28"/>
                  <a:pt x="36" y="30"/>
                  <a:pt x="36" y="31"/>
                </a:cubicBezTo>
                <a:cubicBezTo>
                  <a:pt x="37" y="31"/>
                  <a:pt x="38" y="31"/>
                  <a:pt x="39" y="31"/>
                </a:cubicBezTo>
                <a:cubicBezTo>
                  <a:pt x="39" y="30"/>
                  <a:pt x="39" y="28"/>
                  <a:pt x="39" y="27"/>
                </a:cubicBezTo>
                <a:cubicBezTo>
                  <a:pt x="38" y="27"/>
                  <a:pt x="37" y="27"/>
                  <a:pt x="36" y="27"/>
                </a:cubicBezTo>
                <a:close/>
                <a:moveTo>
                  <a:pt x="36" y="19"/>
                </a:moveTo>
                <a:cubicBezTo>
                  <a:pt x="36" y="23"/>
                  <a:pt x="36" y="23"/>
                  <a:pt x="36" y="23"/>
                </a:cubicBezTo>
                <a:cubicBezTo>
                  <a:pt x="39" y="23"/>
                  <a:pt x="39" y="23"/>
                  <a:pt x="39" y="23"/>
                </a:cubicBezTo>
                <a:cubicBezTo>
                  <a:pt x="39" y="19"/>
                  <a:pt x="39" y="19"/>
                  <a:pt x="39" y="19"/>
                </a:cubicBezTo>
                <a:cubicBezTo>
                  <a:pt x="36" y="19"/>
                  <a:pt x="36" y="19"/>
                  <a:pt x="36" y="19"/>
                </a:cubicBezTo>
                <a:close/>
                <a:moveTo>
                  <a:pt x="36" y="35"/>
                </a:moveTo>
                <a:cubicBezTo>
                  <a:pt x="36" y="36"/>
                  <a:pt x="36" y="38"/>
                  <a:pt x="36" y="39"/>
                </a:cubicBezTo>
                <a:cubicBezTo>
                  <a:pt x="37" y="39"/>
                  <a:pt x="38" y="39"/>
                  <a:pt x="39" y="39"/>
                </a:cubicBezTo>
                <a:cubicBezTo>
                  <a:pt x="39" y="38"/>
                  <a:pt x="39" y="36"/>
                  <a:pt x="39" y="35"/>
                </a:cubicBezTo>
                <a:cubicBezTo>
                  <a:pt x="38" y="35"/>
                  <a:pt x="37" y="35"/>
                  <a:pt x="36" y="35"/>
                </a:cubicBezTo>
                <a:close/>
                <a:moveTo>
                  <a:pt x="36" y="43"/>
                </a:moveTo>
                <a:cubicBezTo>
                  <a:pt x="36" y="44"/>
                  <a:pt x="36" y="45"/>
                  <a:pt x="36" y="47"/>
                </a:cubicBezTo>
                <a:cubicBezTo>
                  <a:pt x="37" y="47"/>
                  <a:pt x="38" y="47"/>
                  <a:pt x="39" y="47"/>
                </a:cubicBezTo>
                <a:cubicBezTo>
                  <a:pt x="39" y="45"/>
                  <a:pt x="39" y="44"/>
                  <a:pt x="39" y="43"/>
                </a:cubicBezTo>
                <a:cubicBezTo>
                  <a:pt x="38" y="43"/>
                  <a:pt x="37" y="43"/>
                  <a:pt x="36" y="4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2" name="Freeform 177"/>
          <p:cNvSpPr>
            <a:spLocks noEditPoints="1"/>
          </p:cNvSpPr>
          <p:nvPr>
            <p:custDataLst>
              <p:tags r:id="rId31"/>
            </p:custDataLst>
          </p:nvPr>
        </p:nvSpPr>
        <p:spPr bwMode="auto">
          <a:xfrm>
            <a:off x="4200525" y="1330325"/>
            <a:ext cx="294640" cy="191135"/>
          </a:xfrm>
          <a:custGeom>
            <a:avLst/>
            <a:gdLst>
              <a:gd name="T0" fmla="*/ 53 w 67"/>
              <a:gd name="T1" fmla="*/ 3 h 43"/>
              <a:gd name="T2" fmla="*/ 61 w 67"/>
              <a:gd name="T3" fmla="*/ 6 h 43"/>
              <a:gd name="T4" fmla="*/ 64 w 67"/>
              <a:gd name="T5" fmla="*/ 13 h 43"/>
              <a:gd name="T6" fmla="*/ 61 w 67"/>
              <a:gd name="T7" fmla="*/ 21 h 43"/>
              <a:gd name="T8" fmla="*/ 61 w 67"/>
              <a:gd name="T9" fmla="*/ 21 h 43"/>
              <a:gd name="T10" fmla="*/ 61 w 67"/>
              <a:gd name="T11" fmla="*/ 21 h 43"/>
              <a:gd name="T12" fmla="*/ 53 w 67"/>
              <a:gd name="T13" fmla="*/ 24 h 43"/>
              <a:gd name="T14" fmla="*/ 53 w 67"/>
              <a:gd name="T15" fmla="*/ 24 h 43"/>
              <a:gd name="T16" fmla="*/ 53 w 67"/>
              <a:gd name="T17" fmla="*/ 25 h 43"/>
              <a:gd name="T18" fmla="*/ 51 w 67"/>
              <a:gd name="T19" fmla="*/ 29 h 43"/>
              <a:gd name="T20" fmla="*/ 15 w 67"/>
              <a:gd name="T21" fmla="*/ 29 h 43"/>
              <a:gd name="T22" fmla="*/ 12 w 67"/>
              <a:gd name="T23" fmla="*/ 26 h 43"/>
              <a:gd name="T24" fmla="*/ 12 w 67"/>
              <a:gd name="T25" fmla="*/ 0 h 43"/>
              <a:gd name="T26" fmla="*/ 53 w 67"/>
              <a:gd name="T27" fmla="*/ 0 h 43"/>
              <a:gd name="T28" fmla="*/ 53 w 67"/>
              <a:gd name="T29" fmla="*/ 3 h 43"/>
              <a:gd name="T30" fmla="*/ 53 w 67"/>
              <a:gd name="T31" fmla="*/ 3 h 43"/>
              <a:gd name="T32" fmla="*/ 0 w 67"/>
              <a:gd name="T33" fmla="*/ 32 h 43"/>
              <a:gd name="T34" fmla="*/ 67 w 67"/>
              <a:gd name="T35" fmla="*/ 32 h 43"/>
              <a:gd name="T36" fmla="*/ 57 w 67"/>
              <a:gd name="T37" fmla="*/ 43 h 43"/>
              <a:gd name="T38" fmla="*/ 10 w 67"/>
              <a:gd name="T39" fmla="*/ 43 h 43"/>
              <a:gd name="T40" fmla="*/ 0 w 67"/>
              <a:gd name="T41" fmla="*/ 32 h 43"/>
              <a:gd name="T42" fmla="*/ 53 w 67"/>
              <a:gd name="T43" fmla="*/ 9 h 43"/>
              <a:gd name="T44" fmla="*/ 53 w 67"/>
              <a:gd name="T45" fmla="*/ 18 h 43"/>
              <a:gd name="T46" fmla="*/ 53 w 67"/>
              <a:gd name="T47" fmla="*/ 18 h 43"/>
              <a:gd name="T48" fmla="*/ 56 w 67"/>
              <a:gd name="T49" fmla="*/ 16 h 43"/>
              <a:gd name="T50" fmla="*/ 56 w 67"/>
              <a:gd name="T51" fmla="*/ 16 h 43"/>
              <a:gd name="T52" fmla="*/ 57 w 67"/>
              <a:gd name="T53" fmla="*/ 13 h 43"/>
              <a:gd name="T54" fmla="*/ 56 w 67"/>
              <a:gd name="T55" fmla="*/ 10 h 43"/>
              <a:gd name="T56" fmla="*/ 53 w 67"/>
              <a:gd name="T57" fmla="*/ 9 h 43"/>
              <a:gd name="T58" fmla="*/ 53 w 67"/>
              <a:gd name="T59" fmla="*/ 9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7" h="43">
                <a:moveTo>
                  <a:pt x="53" y="3"/>
                </a:moveTo>
                <a:cubicBezTo>
                  <a:pt x="56" y="3"/>
                  <a:pt x="59" y="4"/>
                  <a:pt x="61" y="6"/>
                </a:cubicBezTo>
                <a:cubicBezTo>
                  <a:pt x="63" y="8"/>
                  <a:pt x="64" y="10"/>
                  <a:pt x="64" y="13"/>
                </a:cubicBezTo>
                <a:cubicBezTo>
                  <a:pt x="64" y="16"/>
                  <a:pt x="63" y="19"/>
                  <a:pt x="61" y="21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21"/>
                  <a:pt x="61" y="21"/>
                  <a:pt x="61" y="21"/>
                </a:cubicBezTo>
                <a:cubicBezTo>
                  <a:pt x="59" y="23"/>
                  <a:pt x="56" y="24"/>
                  <a:pt x="53" y="24"/>
                </a:cubicBezTo>
                <a:cubicBezTo>
                  <a:pt x="53" y="24"/>
                  <a:pt x="53" y="24"/>
                  <a:pt x="53" y="24"/>
                </a:cubicBezTo>
                <a:cubicBezTo>
                  <a:pt x="53" y="25"/>
                  <a:pt x="53" y="25"/>
                  <a:pt x="53" y="25"/>
                </a:cubicBezTo>
                <a:cubicBezTo>
                  <a:pt x="53" y="28"/>
                  <a:pt x="52" y="29"/>
                  <a:pt x="51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3" y="29"/>
                  <a:pt x="12" y="27"/>
                  <a:pt x="12" y="26"/>
                </a:cubicBezTo>
                <a:cubicBezTo>
                  <a:pt x="12" y="0"/>
                  <a:pt x="12" y="0"/>
                  <a:pt x="12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"/>
                  <a:pt x="53" y="3"/>
                  <a:pt x="53" y="3"/>
                </a:cubicBezTo>
                <a:cubicBezTo>
                  <a:pt x="53" y="3"/>
                  <a:pt x="53" y="3"/>
                  <a:pt x="53" y="3"/>
                </a:cubicBezTo>
                <a:close/>
                <a:moveTo>
                  <a:pt x="0" y="32"/>
                </a:moveTo>
                <a:cubicBezTo>
                  <a:pt x="67" y="32"/>
                  <a:pt x="67" y="32"/>
                  <a:pt x="67" y="32"/>
                </a:cubicBezTo>
                <a:cubicBezTo>
                  <a:pt x="57" y="43"/>
                  <a:pt x="57" y="43"/>
                  <a:pt x="57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0" y="32"/>
                  <a:pt x="0" y="32"/>
                  <a:pt x="0" y="32"/>
                </a:cubicBezTo>
                <a:close/>
                <a:moveTo>
                  <a:pt x="53" y="9"/>
                </a:move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4" y="18"/>
                  <a:pt x="55" y="17"/>
                  <a:pt x="56" y="16"/>
                </a:cubicBezTo>
                <a:cubicBezTo>
                  <a:pt x="56" y="16"/>
                  <a:pt x="56" y="16"/>
                  <a:pt x="56" y="16"/>
                </a:cubicBezTo>
                <a:cubicBezTo>
                  <a:pt x="57" y="16"/>
                  <a:pt x="57" y="14"/>
                  <a:pt x="57" y="13"/>
                </a:cubicBezTo>
                <a:cubicBezTo>
                  <a:pt x="57" y="12"/>
                  <a:pt x="57" y="11"/>
                  <a:pt x="56" y="10"/>
                </a:cubicBezTo>
                <a:cubicBezTo>
                  <a:pt x="55" y="10"/>
                  <a:pt x="54" y="9"/>
                  <a:pt x="53" y="9"/>
                </a:cubicBezTo>
                <a:cubicBezTo>
                  <a:pt x="53" y="9"/>
                  <a:pt x="53" y="9"/>
                  <a:pt x="53" y="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3" name="Freeform 178"/>
          <p:cNvSpPr>
            <a:spLocks noEditPoints="1"/>
          </p:cNvSpPr>
          <p:nvPr>
            <p:custDataLst>
              <p:tags r:id="rId32"/>
            </p:custDataLst>
          </p:nvPr>
        </p:nvSpPr>
        <p:spPr bwMode="auto">
          <a:xfrm>
            <a:off x="4219575" y="4625975"/>
            <a:ext cx="273685" cy="192405"/>
          </a:xfrm>
          <a:custGeom>
            <a:avLst/>
            <a:gdLst>
              <a:gd name="T0" fmla="*/ 55 w 66"/>
              <a:gd name="T1" fmla="*/ 46 h 46"/>
              <a:gd name="T2" fmla="*/ 64 w 66"/>
              <a:gd name="T3" fmla="*/ 24 h 46"/>
              <a:gd name="T4" fmla="*/ 59 w 66"/>
              <a:gd name="T5" fmla="*/ 16 h 46"/>
              <a:gd name="T6" fmla="*/ 33 w 66"/>
              <a:gd name="T7" fmla="*/ 16 h 46"/>
              <a:gd name="T8" fmla="*/ 21 w 66"/>
              <a:gd name="T9" fmla="*/ 24 h 46"/>
              <a:gd name="T10" fmla="*/ 13 w 66"/>
              <a:gd name="T11" fmla="*/ 46 h 46"/>
              <a:gd name="T12" fmla="*/ 55 w 66"/>
              <a:gd name="T13" fmla="*/ 46 h 46"/>
              <a:gd name="T14" fmla="*/ 5 w 66"/>
              <a:gd name="T15" fmla="*/ 44 h 46"/>
              <a:gd name="T16" fmla="*/ 0 w 66"/>
              <a:gd name="T17" fmla="*/ 0 h 46"/>
              <a:gd name="T18" fmla="*/ 25 w 66"/>
              <a:gd name="T19" fmla="*/ 0 h 46"/>
              <a:gd name="T20" fmla="*/ 26 w 66"/>
              <a:gd name="T21" fmla="*/ 3 h 46"/>
              <a:gd name="T22" fmla="*/ 45 w 66"/>
              <a:gd name="T23" fmla="*/ 3 h 46"/>
              <a:gd name="T24" fmla="*/ 46 w 66"/>
              <a:gd name="T25" fmla="*/ 9 h 46"/>
              <a:gd name="T26" fmla="*/ 32 w 66"/>
              <a:gd name="T27" fmla="*/ 9 h 46"/>
              <a:gd name="T28" fmla="*/ 15 w 66"/>
              <a:gd name="T29" fmla="*/ 20 h 46"/>
              <a:gd name="T30" fmla="*/ 5 w 66"/>
              <a:gd name="T31" fmla="*/ 44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6" h="46">
                <a:moveTo>
                  <a:pt x="55" y="46"/>
                </a:moveTo>
                <a:cubicBezTo>
                  <a:pt x="64" y="24"/>
                  <a:pt x="64" y="24"/>
                  <a:pt x="64" y="24"/>
                </a:cubicBezTo>
                <a:cubicBezTo>
                  <a:pt x="66" y="19"/>
                  <a:pt x="64" y="16"/>
                  <a:pt x="59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28" y="16"/>
                  <a:pt x="23" y="19"/>
                  <a:pt x="21" y="24"/>
                </a:cubicBezTo>
                <a:cubicBezTo>
                  <a:pt x="13" y="46"/>
                  <a:pt x="13" y="46"/>
                  <a:pt x="13" y="46"/>
                </a:cubicBezTo>
                <a:cubicBezTo>
                  <a:pt x="55" y="46"/>
                  <a:pt x="55" y="46"/>
                  <a:pt x="55" y="46"/>
                </a:cubicBezTo>
                <a:close/>
                <a:moveTo>
                  <a:pt x="5" y="44"/>
                </a:moveTo>
                <a:cubicBezTo>
                  <a:pt x="0" y="0"/>
                  <a:pt x="0" y="0"/>
                  <a:pt x="0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6" y="9"/>
                  <a:pt x="46" y="9"/>
                  <a:pt x="46" y="9"/>
                </a:cubicBezTo>
                <a:cubicBezTo>
                  <a:pt x="32" y="9"/>
                  <a:pt x="32" y="9"/>
                  <a:pt x="32" y="9"/>
                </a:cubicBezTo>
                <a:cubicBezTo>
                  <a:pt x="25" y="9"/>
                  <a:pt x="18" y="14"/>
                  <a:pt x="15" y="20"/>
                </a:cubicBezTo>
                <a:lnTo>
                  <a:pt x="5" y="4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圆角矩形 14"/>
          <p:cNvSpPr/>
          <p:nvPr>
            <p:custDataLst>
              <p:tags r:id="rId33"/>
            </p:custDataLst>
          </p:nvPr>
        </p:nvSpPr>
        <p:spPr>
          <a:xfrm>
            <a:off x="2647315" y="3451225"/>
            <a:ext cx="1786255" cy="42989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34" name="文本框 33"/>
          <p:cNvSpPr txBox="1"/>
          <p:nvPr>
            <p:custDataLst>
              <p:tags r:id="rId34"/>
            </p:custDataLst>
          </p:nvPr>
        </p:nvSpPr>
        <p:spPr>
          <a:xfrm flipH="1">
            <a:off x="2615565" y="3521710"/>
            <a:ext cx="1859280" cy="31623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关注经传多赢投教视频号</a:t>
            </a:r>
            <a:b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</a:br>
            <a: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您可以得到什么呢？</a:t>
            </a:r>
            <a:endParaRPr lang="zh-CN" altLang="en-US" sz="1000" b="1" spc="200" dirty="0">
              <a:solidFill>
                <a:schemeClr val="accent3">
                  <a:lumMod val="7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grpSp>
        <p:nvGrpSpPr>
          <p:cNvPr id="22" name="组合 21" descr="7b0a202020202274657874626f78223a2022220a7d0a"/>
          <p:cNvGrpSpPr/>
          <p:nvPr/>
        </p:nvGrpSpPr>
        <p:grpSpPr>
          <a:xfrm>
            <a:off x="9485630" y="3578225"/>
            <a:ext cx="1544320" cy="730885"/>
            <a:chOff x="5852" y="3463"/>
            <a:chExt cx="8589" cy="4183"/>
          </a:xfrm>
        </p:grpSpPr>
        <p:grpSp>
          <p:nvGrpSpPr>
            <p:cNvPr id="23" name="图形 95"/>
            <p:cNvGrpSpPr/>
            <p:nvPr/>
          </p:nvGrpSpPr>
          <p:grpSpPr>
            <a:xfrm>
              <a:off x="5852" y="3463"/>
              <a:ext cx="8589" cy="4183"/>
              <a:chOff x="3715738" y="2198779"/>
              <a:chExt cx="5454340" cy="2655650"/>
            </a:xfrm>
          </p:grpSpPr>
          <p:sp>
            <p:nvSpPr>
              <p:cNvPr id="24" name="图形 95"/>
              <p:cNvSpPr/>
              <p:nvPr/>
            </p:nvSpPr>
            <p:spPr>
              <a:xfrm>
                <a:off x="3715745" y="3536617"/>
                <a:ext cx="925302" cy="964340"/>
              </a:xfrm>
              <a:custGeom>
                <a:avLst/>
                <a:gdLst>
                  <a:gd name="connsiteX0" fmla="*/ 142435 w 925302"/>
                  <a:gd name="connsiteY0" fmla="*/ 379828 h 964340"/>
                  <a:gd name="connsiteX1" fmla="*/ 11606 w 925302"/>
                  <a:gd name="connsiteY1" fmla="*/ 0 h 964340"/>
                  <a:gd name="connsiteX2" fmla="*/ 0 w 925302"/>
                  <a:gd name="connsiteY2" fmla="*/ 136105 h 964340"/>
                  <a:gd name="connsiteX3" fmla="*/ 828236 w 925302"/>
                  <a:gd name="connsiteY3" fmla="*/ 964341 h 964340"/>
                  <a:gd name="connsiteX4" fmla="*/ 925303 w 925302"/>
                  <a:gd name="connsiteY4" fmla="*/ 958010 h 964340"/>
                  <a:gd name="connsiteX5" fmla="*/ 730114 w 925302"/>
                  <a:gd name="connsiteY5" fmla="*/ 882045 h 964340"/>
                  <a:gd name="connsiteX6" fmla="*/ 142435 w 925302"/>
                  <a:gd name="connsiteY6" fmla="*/ 379828 h 96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5302" h="964340">
                    <a:moveTo>
                      <a:pt x="142435" y="379828"/>
                    </a:moveTo>
                    <a:cubicBezTo>
                      <a:pt x="69635" y="260604"/>
                      <a:pt x="26377" y="132940"/>
                      <a:pt x="11606" y="0"/>
                    </a:cubicBezTo>
                    <a:cubicBezTo>
                      <a:pt x="4220" y="44313"/>
                      <a:pt x="0" y="89682"/>
                      <a:pt x="0" y="136105"/>
                    </a:cubicBezTo>
                    <a:cubicBezTo>
                      <a:pt x="0" y="592953"/>
                      <a:pt x="371387" y="964341"/>
                      <a:pt x="828236" y="964341"/>
                    </a:cubicBezTo>
                    <a:cubicBezTo>
                      <a:pt x="860943" y="964341"/>
                      <a:pt x="893651" y="962231"/>
                      <a:pt x="925303" y="958010"/>
                    </a:cubicBezTo>
                    <a:cubicBezTo>
                      <a:pt x="859888" y="936909"/>
                      <a:pt x="794473" y="912642"/>
                      <a:pt x="730114" y="882045"/>
                    </a:cubicBezTo>
                    <a:cubicBezTo>
                      <a:pt x="584513" y="815575"/>
                      <a:pt x="313358" y="660479"/>
                      <a:pt x="142435" y="37982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图形 95"/>
              <p:cNvSpPr/>
              <p:nvPr/>
            </p:nvSpPr>
            <p:spPr>
              <a:xfrm>
                <a:off x="6642529" y="2229377"/>
                <a:ext cx="1282974" cy="504326"/>
              </a:xfrm>
              <a:custGeom>
                <a:avLst/>
                <a:gdLst>
                  <a:gd name="connsiteX0" fmla="*/ 1093060 w 1282974"/>
                  <a:gd name="connsiteY0" fmla="*/ 377718 h 504326"/>
                  <a:gd name="connsiteX1" fmla="*/ 1266093 w 1282974"/>
                  <a:gd name="connsiteY1" fmla="*/ 493776 h 504326"/>
                  <a:gd name="connsiteX2" fmla="*/ 1282974 w 1282974"/>
                  <a:gd name="connsiteY2" fmla="*/ 504327 h 504326"/>
                  <a:gd name="connsiteX3" fmla="*/ 1218614 w 1282974"/>
                  <a:gd name="connsiteY3" fmla="*/ 416756 h 504326"/>
                  <a:gd name="connsiteX4" fmla="*/ 713232 w 1282974"/>
                  <a:gd name="connsiteY4" fmla="*/ 86516 h 504326"/>
                  <a:gd name="connsiteX5" fmla="*/ 257439 w 1282974"/>
                  <a:gd name="connsiteY5" fmla="*/ 0 h 504326"/>
                  <a:gd name="connsiteX6" fmla="*/ 115004 w 1282974"/>
                  <a:gd name="connsiteY6" fmla="*/ 10551 h 504326"/>
                  <a:gd name="connsiteX7" fmla="*/ 0 w 1282974"/>
                  <a:gd name="connsiteY7" fmla="*/ 39038 h 504326"/>
                  <a:gd name="connsiteX8" fmla="*/ 292257 w 1282974"/>
                  <a:gd name="connsiteY8" fmla="*/ 86516 h 504326"/>
                  <a:gd name="connsiteX9" fmla="*/ 1093060 w 1282974"/>
                  <a:gd name="connsiteY9" fmla="*/ 377718 h 50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2974" h="504326">
                    <a:moveTo>
                      <a:pt x="1093060" y="377718"/>
                    </a:moveTo>
                    <a:cubicBezTo>
                      <a:pt x="1142649" y="417811"/>
                      <a:pt x="1202788" y="454738"/>
                      <a:pt x="1266093" y="493776"/>
                    </a:cubicBezTo>
                    <a:cubicBezTo>
                      <a:pt x="1271368" y="496941"/>
                      <a:pt x="1277699" y="500107"/>
                      <a:pt x="1282974" y="504327"/>
                    </a:cubicBezTo>
                    <a:cubicBezTo>
                      <a:pt x="1265038" y="474785"/>
                      <a:pt x="1243937" y="446298"/>
                      <a:pt x="1218614" y="416756"/>
                    </a:cubicBezTo>
                    <a:cubicBezTo>
                      <a:pt x="1101501" y="280651"/>
                      <a:pt x="922138" y="163537"/>
                      <a:pt x="713232" y="86516"/>
                    </a:cubicBezTo>
                    <a:cubicBezTo>
                      <a:pt x="558136" y="29542"/>
                      <a:pt x="400929" y="0"/>
                      <a:pt x="257439" y="0"/>
                    </a:cubicBezTo>
                    <a:cubicBezTo>
                      <a:pt x="207850" y="0"/>
                      <a:pt x="160372" y="3165"/>
                      <a:pt x="115004" y="10551"/>
                    </a:cubicBezTo>
                    <a:cubicBezTo>
                      <a:pt x="72801" y="16881"/>
                      <a:pt x="34818" y="26377"/>
                      <a:pt x="0" y="39038"/>
                    </a:cubicBezTo>
                    <a:cubicBezTo>
                      <a:pt x="104453" y="59084"/>
                      <a:pt x="201520" y="73855"/>
                      <a:pt x="292257" y="86516"/>
                    </a:cubicBezTo>
                    <a:cubicBezTo>
                      <a:pt x="592954" y="130830"/>
                      <a:pt x="830346" y="165647"/>
                      <a:pt x="1093060" y="37771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图形 95"/>
              <p:cNvSpPr/>
              <p:nvPr/>
            </p:nvSpPr>
            <p:spPr>
              <a:xfrm>
                <a:off x="5813239" y="4436964"/>
                <a:ext cx="767041" cy="112808"/>
              </a:xfrm>
              <a:custGeom>
                <a:avLst/>
                <a:gdLst>
                  <a:gd name="connsiteX0" fmla="*/ 194134 w 767041"/>
                  <a:gd name="connsiteY0" fmla="*/ 58719 h 112808"/>
                  <a:gd name="connsiteX1" fmla="*/ 0 w 767041"/>
                  <a:gd name="connsiteY1" fmla="*/ 92481 h 112808"/>
                  <a:gd name="connsiteX2" fmla="*/ 329184 w 767041"/>
                  <a:gd name="connsiteY2" fmla="*/ 110418 h 112808"/>
                  <a:gd name="connsiteX3" fmla="*/ 767041 w 767041"/>
                  <a:gd name="connsiteY3" fmla="*/ 13351 h 112808"/>
                  <a:gd name="connsiteX4" fmla="*/ 194134 w 767041"/>
                  <a:gd name="connsiteY4" fmla="*/ 58719 h 112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041" h="112808">
                    <a:moveTo>
                      <a:pt x="194134" y="58719"/>
                    </a:moveTo>
                    <a:cubicBezTo>
                      <a:pt x="131885" y="70325"/>
                      <a:pt x="66470" y="81931"/>
                      <a:pt x="0" y="92481"/>
                    </a:cubicBezTo>
                    <a:cubicBezTo>
                      <a:pt x="103398" y="110418"/>
                      <a:pt x="214181" y="116748"/>
                      <a:pt x="329184" y="110418"/>
                    </a:cubicBezTo>
                    <a:cubicBezTo>
                      <a:pt x="488501" y="100922"/>
                      <a:pt x="638322" y="67159"/>
                      <a:pt x="767041" y="13351"/>
                    </a:cubicBezTo>
                    <a:cubicBezTo>
                      <a:pt x="631991" y="-20412"/>
                      <a:pt x="435747" y="15461"/>
                      <a:pt x="194134" y="58719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图形 95"/>
              <p:cNvSpPr/>
              <p:nvPr/>
            </p:nvSpPr>
            <p:spPr>
              <a:xfrm>
                <a:off x="8002524" y="3145184"/>
                <a:ext cx="479105" cy="1201733"/>
              </a:xfrm>
              <a:custGeom>
                <a:avLst/>
                <a:gdLst>
                  <a:gd name="connsiteX0" fmla="*/ 376662 w 479105"/>
                  <a:gd name="connsiteY0" fmla="*/ 471620 h 1201733"/>
                  <a:gd name="connsiteX1" fmla="*/ 0 w 479105"/>
                  <a:gd name="connsiteY1" fmla="*/ 1080399 h 1201733"/>
                  <a:gd name="connsiteX2" fmla="*/ 17936 w 479105"/>
                  <a:gd name="connsiteY2" fmla="*/ 1201733 h 1201733"/>
                  <a:gd name="connsiteX3" fmla="*/ 263769 w 479105"/>
                  <a:gd name="connsiteY3" fmla="*/ 928468 h 1201733"/>
                  <a:gd name="connsiteX4" fmla="*/ 343955 w 479105"/>
                  <a:gd name="connsiteY4" fmla="*/ 2110 h 1201733"/>
                  <a:gd name="connsiteX5" fmla="*/ 339735 w 479105"/>
                  <a:gd name="connsiteY5" fmla="*/ 0 h 1201733"/>
                  <a:gd name="connsiteX6" fmla="*/ 376662 w 479105"/>
                  <a:gd name="connsiteY6" fmla="*/ 471620 h 120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105" h="1201733">
                    <a:moveTo>
                      <a:pt x="376662" y="471620"/>
                    </a:moveTo>
                    <a:cubicBezTo>
                      <a:pt x="338680" y="688966"/>
                      <a:pt x="201520" y="910532"/>
                      <a:pt x="0" y="1080399"/>
                    </a:cubicBezTo>
                    <a:cubicBezTo>
                      <a:pt x="2110" y="1118382"/>
                      <a:pt x="6330" y="1160585"/>
                      <a:pt x="17936" y="1201733"/>
                    </a:cubicBezTo>
                    <a:cubicBezTo>
                      <a:pt x="105508" y="1128933"/>
                      <a:pt x="189914" y="1037141"/>
                      <a:pt x="263769" y="928468"/>
                    </a:cubicBezTo>
                    <a:cubicBezTo>
                      <a:pt x="515933" y="559191"/>
                      <a:pt x="551805" y="143491"/>
                      <a:pt x="343955" y="2110"/>
                    </a:cubicBezTo>
                    <a:cubicBezTo>
                      <a:pt x="342900" y="1055"/>
                      <a:pt x="340790" y="0"/>
                      <a:pt x="339735" y="0"/>
                    </a:cubicBezTo>
                    <a:cubicBezTo>
                      <a:pt x="390379" y="119224"/>
                      <a:pt x="410425" y="272210"/>
                      <a:pt x="376662" y="471620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图形 95"/>
              <p:cNvSpPr/>
              <p:nvPr/>
            </p:nvSpPr>
            <p:spPr>
              <a:xfrm>
                <a:off x="4328745" y="2198779"/>
                <a:ext cx="1186962" cy="405149"/>
              </a:xfrm>
              <a:custGeom>
                <a:avLst/>
                <a:gdLst>
                  <a:gd name="connsiteX0" fmla="*/ 768096 w 1186962"/>
                  <a:gd name="connsiteY0" fmla="*/ 145601 h 405149"/>
                  <a:gd name="connsiteX1" fmla="*/ 1186962 w 1186962"/>
                  <a:gd name="connsiteY1" fmla="*/ 11606 h 405149"/>
                  <a:gd name="connsiteX2" fmla="*/ 1076179 w 1186962"/>
                  <a:gd name="connsiteY2" fmla="*/ 0 h 405149"/>
                  <a:gd name="connsiteX3" fmla="*/ 1044527 w 1186962"/>
                  <a:gd name="connsiteY3" fmla="*/ 0 h 405149"/>
                  <a:gd name="connsiteX4" fmla="*/ 489556 w 1186962"/>
                  <a:gd name="connsiteY4" fmla="*/ 117114 h 405149"/>
                  <a:gd name="connsiteX5" fmla="*/ 0 w 1186962"/>
                  <a:gd name="connsiteY5" fmla="*/ 405150 h 405149"/>
                  <a:gd name="connsiteX6" fmla="*/ 456849 w 1186962"/>
                  <a:gd name="connsiteY6" fmla="*/ 247943 h 405149"/>
                  <a:gd name="connsiteX7" fmla="*/ 768096 w 1186962"/>
                  <a:gd name="connsiteY7" fmla="*/ 145601 h 40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6962" h="405149">
                    <a:moveTo>
                      <a:pt x="768096" y="145601"/>
                    </a:moveTo>
                    <a:cubicBezTo>
                      <a:pt x="901036" y="99177"/>
                      <a:pt x="1041361" y="49589"/>
                      <a:pt x="1186962" y="11606"/>
                    </a:cubicBezTo>
                    <a:cubicBezTo>
                      <a:pt x="1153200" y="5275"/>
                      <a:pt x="1117327" y="1055"/>
                      <a:pt x="1076179" y="0"/>
                    </a:cubicBezTo>
                    <a:cubicBezTo>
                      <a:pt x="1065628" y="0"/>
                      <a:pt x="1055077" y="0"/>
                      <a:pt x="1044527" y="0"/>
                    </a:cubicBezTo>
                    <a:cubicBezTo>
                      <a:pt x="879934" y="0"/>
                      <a:pt x="683690" y="41148"/>
                      <a:pt x="489556" y="117114"/>
                    </a:cubicBezTo>
                    <a:cubicBezTo>
                      <a:pt x="288036" y="195189"/>
                      <a:pt x="117114" y="298587"/>
                      <a:pt x="0" y="405150"/>
                    </a:cubicBezTo>
                    <a:cubicBezTo>
                      <a:pt x="144546" y="342900"/>
                      <a:pt x="301752" y="292256"/>
                      <a:pt x="456849" y="247943"/>
                    </a:cubicBezTo>
                    <a:cubicBezTo>
                      <a:pt x="558136" y="219456"/>
                      <a:pt x="659423" y="183583"/>
                      <a:pt x="768096" y="145601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图形 95"/>
              <p:cNvSpPr/>
              <p:nvPr/>
            </p:nvSpPr>
            <p:spPr>
              <a:xfrm>
                <a:off x="3715738" y="2341207"/>
                <a:ext cx="5454340" cy="2513222"/>
              </a:xfrm>
              <a:custGeom>
                <a:avLst/>
                <a:gdLst>
                  <a:gd name="connsiteX0" fmla="*/ 4331093 w 4805693"/>
                  <a:gd name="connsiteY0" fmla="*/ 2219749 h 2565814"/>
                  <a:gd name="connsiteX1" fmla="*/ 4587476 w 4805693"/>
                  <a:gd name="connsiteY1" fmla="*/ 1936988 h 2565814"/>
                  <a:gd name="connsiteX2" fmla="*/ 4662387 w 4805693"/>
                  <a:gd name="connsiteY2" fmla="*/ 981088 h 2565814"/>
                  <a:gd name="connsiteX3" fmla="*/ 4630735 w 4805693"/>
                  <a:gd name="connsiteY3" fmla="*/ 963152 h 2565814"/>
                  <a:gd name="connsiteX4" fmla="*/ 4267788 w 4805693"/>
                  <a:gd name="connsiteY4" fmla="*/ 609701 h 2565814"/>
                  <a:gd name="connsiteX5" fmla="*/ 4181272 w 4805693"/>
                  <a:gd name="connsiteY5" fmla="*/ 485202 h 2565814"/>
                  <a:gd name="connsiteX6" fmla="*/ 3667449 w 4805693"/>
                  <a:gd name="connsiteY6" fmla="*/ 149687 h 2565814"/>
                  <a:gd name="connsiteX7" fmla="*/ 3058669 w 4805693"/>
                  <a:gd name="connsiteY7" fmla="*/ 72666 h 2565814"/>
                  <a:gd name="connsiteX8" fmla="*/ 2907793 w 4805693"/>
                  <a:gd name="connsiteY8" fmla="*/ 113814 h 2565814"/>
                  <a:gd name="connsiteX9" fmla="*/ 2668291 w 4805693"/>
                  <a:gd name="connsiteY9" fmla="*/ 54730 h 2565814"/>
                  <a:gd name="connsiteX10" fmla="*/ 1865377 w 4805693"/>
                  <a:gd name="connsiteY10" fmla="*/ 52620 h 2565814"/>
                  <a:gd name="connsiteX11" fmla="*/ 1710281 w 4805693"/>
                  <a:gd name="connsiteY11" fmla="*/ 31518 h 2565814"/>
                  <a:gd name="connsiteX12" fmla="*/ 1115217 w 4805693"/>
                  <a:gd name="connsiteY12" fmla="*/ 149687 h 2565814"/>
                  <a:gd name="connsiteX13" fmla="*/ 596119 w 4805693"/>
                  <a:gd name="connsiteY13" fmla="*/ 461990 h 2565814"/>
                  <a:gd name="connsiteX14" fmla="*/ 578182 w 4805693"/>
                  <a:gd name="connsiteY14" fmla="*/ 479926 h 2565814"/>
                  <a:gd name="connsiteX15" fmla="*/ 101287 w 4805693"/>
                  <a:gd name="connsiteY15" fmla="*/ 909343 h 2565814"/>
                  <a:gd name="connsiteX16" fmla="*/ 26377 w 4805693"/>
                  <a:gd name="connsiteY16" fmla="*/ 1309217 h 2565814"/>
                  <a:gd name="connsiteX17" fmla="*/ 0 w 4805693"/>
                  <a:gd name="connsiteY17" fmla="*/ 1524453 h 2565814"/>
                  <a:gd name="connsiteX18" fmla="*/ 849337 w 4805693"/>
                  <a:gd name="connsiteY18" fmla="*/ 2373790 h 2565814"/>
                  <a:gd name="connsiteX19" fmla="*/ 993883 w 4805693"/>
                  <a:gd name="connsiteY19" fmla="*/ 2361129 h 2565814"/>
                  <a:gd name="connsiteX20" fmla="*/ 2058456 w 4805693"/>
                  <a:gd name="connsiteY20" fmla="*/ 2390671 h 2565814"/>
                  <a:gd name="connsiteX21" fmla="*/ 2358098 w 4805693"/>
                  <a:gd name="connsiteY21" fmla="*/ 2422324 h 2565814"/>
                  <a:gd name="connsiteX22" fmla="*/ 2447780 w 4805693"/>
                  <a:gd name="connsiteY22" fmla="*/ 2419158 h 2565814"/>
                  <a:gd name="connsiteX23" fmla="*/ 2916234 w 4805693"/>
                  <a:gd name="connsiteY23" fmla="*/ 2310486 h 2565814"/>
                  <a:gd name="connsiteX24" fmla="*/ 2936280 w 4805693"/>
                  <a:gd name="connsiteY24" fmla="*/ 2317871 h 2565814"/>
                  <a:gd name="connsiteX25" fmla="*/ 3630521 w 4805693"/>
                  <a:gd name="connsiteY25" fmla="*/ 2352689 h 2565814"/>
                  <a:gd name="connsiteX26" fmla="*/ 4278339 w 4805693"/>
                  <a:gd name="connsiteY26" fmla="*/ 2565814 h 2565814"/>
                  <a:gd name="connsiteX27" fmla="*/ 4347974 w 4805693"/>
                  <a:gd name="connsiteY27" fmla="*/ 2563704 h 2565814"/>
                  <a:gd name="connsiteX28" fmla="*/ 4663442 w 4805693"/>
                  <a:gd name="connsiteY28" fmla="*/ 2488794 h 2565814"/>
                  <a:gd name="connsiteX29" fmla="*/ 4691929 w 4805693"/>
                  <a:gd name="connsiteY29" fmla="*/ 2475078 h 2565814"/>
                  <a:gd name="connsiteX30" fmla="*/ 4660277 w 4805693"/>
                  <a:gd name="connsiteY30" fmla="*/ 2469802 h 2565814"/>
                  <a:gd name="connsiteX31" fmla="*/ 4331093 w 4805693"/>
                  <a:gd name="connsiteY31" fmla="*/ 2219749 h 2565814"/>
                  <a:gd name="connsiteX32" fmla="*/ 3637907 w 4805693"/>
                  <a:gd name="connsiteY32" fmla="*/ 2333697 h 2565814"/>
                  <a:gd name="connsiteX33" fmla="*/ 3633686 w 4805693"/>
                  <a:gd name="connsiteY33" fmla="*/ 2330532 h 2565814"/>
                  <a:gd name="connsiteX34" fmla="*/ 3628411 w 4805693"/>
                  <a:gd name="connsiteY34" fmla="*/ 2332642 h 2565814"/>
                  <a:gd name="connsiteX35" fmla="*/ 2944721 w 4805693"/>
                  <a:gd name="connsiteY35" fmla="*/ 2299935 h 2565814"/>
                  <a:gd name="connsiteX36" fmla="*/ 2942611 w 4805693"/>
                  <a:gd name="connsiteY36" fmla="*/ 2298880 h 2565814"/>
                  <a:gd name="connsiteX37" fmla="*/ 2928895 w 4805693"/>
                  <a:gd name="connsiteY37" fmla="*/ 2293604 h 2565814"/>
                  <a:gd name="connsiteX38" fmla="*/ 2915179 w 4805693"/>
                  <a:gd name="connsiteY38" fmla="*/ 2288329 h 2565814"/>
                  <a:gd name="connsiteX39" fmla="*/ 2307454 w 4805693"/>
                  <a:gd name="connsiteY39" fmla="*/ 2326312 h 2565814"/>
                  <a:gd name="connsiteX40" fmla="*/ 2058456 w 4805693"/>
                  <a:gd name="connsiteY40" fmla="*/ 2368515 h 2565814"/>
                  <a:gd name="connsiteX41" fmla="*/ 2031024 w 4805693"/>
                  <a:gd name="connsiteY41" fmla="*/ 2372735 h 2565814"/>
                  <a:gd name="connsiteX42" fmla="*/ 2004647 w 4805693"/>
                  <a:gd name="connsiteY42" fmla="*/ 2376955 h 2565814"/>
                  <a:gd name="connsiteX43" fmla="*/ 1039251 w 4805693"/>
                  <a:gd name="connsiteY43" fmla="*/ 2351634 h 2565814"/>
                  <a:gd name="connsiteX44" fmla="*/ 1017095 w 4805693"/>
                  <a:gd name="connsiteY44" fmla="*/ 2346358 h 2565814"/>
                  <a:gd name="connsiteX45" fmla="*/ 993883 w 4805693"/>
                  <a:gd name="connsiteY45" fmla="*/ 2340028 h 2565814"/>
                  <a:gd name="connsiteX46" fmla="*/ 758601 w 4805693"/>
                  <a:gd name="connsiteY46" fmla="*/ 2252456 h 2565814"/>
                  <a:gd name="connsiteX47" fmla="*/ 46423 w 4805693"/>
                  <a:gd name="connsiteY47" fmla="*/ 1316603 h 2565814"/>
                  <a:gd name="connsiteX48" fmla="*/ 46423 w 4805693"/>
                  <a:gd name="connsiteY48" fmla="*/ 1277565 h 2565814"/>
                  <a:gd name="connsiteX49" fmla="*/ 47478 w 4805693"/>
                  <a:gd name="connsiteY49" fmla="*/ 1240637 h 2565814"/>
                  <a:gd name="connsiteX50" fmla="*/ 120279 w 4805693"/>
                  <a:gd name="connsiteY50" fmla="*/ 917783 h 2565814"/>
                  <a:gd name="connsiteX51" fmla="*/ 540200 w 4805693"/>
                  <a:gd name="connsiteY51" fmla="*/ 522129 h 2565814"/>
                  <a:gd name="connsiteX52" fmla="*/ 564466 w 4805693"/>
                  <a:gd name="connsiteY52" fmla="*/ 510523 h 2565814"/>
                  <a:gd name="connsiteX53" fmla="*/ 588733 w 4805693"/>
                  <a:gd name="connsiteY53" fmla="*/ 498918 h 2565814"/>
                  <a:gd name="connsiteX54" fmla="*/ 1095170 w 4805693"/>
                  <a:gd name="connsiteY54" fmla="*/ 319554 h 2565814"/>
                  <a:gd name="connsiteX55" fmla="*/ 1407473 w 4805693"/>
                  <a:gd name="connsiteY55" fmla="*/ 216157 h 2565814"/>
                  <a:gd name="connsiteX56" fmla="*/ 1864322 w 4805693"/>
                  <a:gd name="connsiteY56" fmla="*/ 73721 h 2565814"/>
                  <a:gd name="connsiteX57" fmla="*/ 1884368 w 4805693"/>
                  <a:gd name="connsiteY57" fmla="*/ 69501 h 2565814"/>
                  <a:gd name="connsiteX58" fmla="*/ 1904415 w 4805693"/>
                  <a:gd name="connsiteY58" fmla="*/ 65281 h 2565814"/>
                  <a:gd name="connsiteX59" fmla="*/ 2661960 w 4805693"/>
                  <a:gd name="connsiteY59" fmla="*/ 74776 h 2565814"/>
                  <a:gd name="connsiteX60" fmla="*/ 2875086 w 4805693"/>
                  <a:gd name="connsiteY60" fmla="*/ 128585 h 2565814"/>
                  <a:gd name="connsiteX61" fmla="*/ 2891967 w 4805693"/>
                  <a:gd name="connsiteY61" fmla="*/ 131751 h 2565814"/>
                  <a:gd name="connsiteX62" fmla="*/ 2909903 w 4805693"/>
                  <a:gd name="connsiteY62" fmla="*/ 134916 h 2565814"/>
                  <a:gd name="connsiteX63" fmla="*/ 3235923 w 4805693"/>
                  <a:gd name="connsiteY63" fmla="*/ 189780 h 2565814"/>
                  <a:gd name="connsiteX64" fmla="*/ 4027231 w 4805693"/>
                  <a:gd name="connsiteY64" fmla="*/ 476761 h 2565814"/>
                  <a:gd name="connsiteX65" fmla="*/ 4202373 w 4805693"/>
                  <a:gd name="connsiteY65" fmla="*/ 594930 h 2565814"/>
                  <a:gd name="connsiteX66" fmla="*/ 4251962 w 4805693"/>
                  <a:gd name="connsiteY66" fmla="*/ 625527 h 2565814"/>
                  <a:gd name="connsiteX67" fmla="*/ 4268843 w 4805693"/>
                  <a:gd name="connsiteY67" fmla="*/ 636078 h 2565814"/>
                  <a:gd name="connsiteX68" fmla="*/ 4285725 w 4805693"/>
                  <a:gd name="connsiteY68" fmla="*/ 646628 h 2565814"/>
                  <a:gd name="connsiteX69" fmla="*/ 4599082 w 4805693"/>
                  <a:gd name="connsiteY69" fmla="*/ 950491 h 2565814"/>
                  <a:gd name="connsiteX70" fmla="*/ 4606468 w 4805693"/>
                  <a:gd name="connsiteY70" fmla="*/ 965262 h 2565814"/>
                  <a:gd name="connsiteX71" fmla="*/ 4613853 w 4805693"/>
                  <a:gd name="connsiteY71" fmla="*/ 980033 h 2565814"/>
                  <a:gd name="connsiteX72" fmla="*/ 4662387 w 4805693"/>
                  <a:gd name="connsiteY72" fmla="*/ 1466424 h 2565814"/>
                  <a:gd name="connsiteX73" fmla="*/ 4288890 w 4805693"/>
                  <a:gd name="connsiteY73" fmla="*/ 2065707 h 2565814"/>
                  <a:gd name="connsiteX74" fmla="*/ 4284669 w 4805693"/>
                  <a:gd name="connsiteY74" fmla="*/ 2068873 h 2565814"/>
                  <a:gd name="connsiteX75" fmla="*/ 4284669 w 4805693"/>
                  <a:gd name="connsiteY75" fmla="*/ 2074148 h 2565814"/>
                  <a:gd name="connsiteX76" fmla="*/ 4305771 w 4805693"/>
                  <a:gd name="connsiteY76" fmla="*/ 2214473 h 2565814"/>
                  <a:gd name="connsiteX77" fmla="*/ 4308936 w 4805693"/>
                  <a:gd name="connsiteY77" fmla="*/ 2225024 h 2565814"/>
                  <a:gd name="connsiteX78" fmla="*/ 4312102 w 4805693"/>
                  <a:gd name="connsiteY78" fmla="*/ 2235575 h 2565814"/>
                  <a:gd name="connsiteX79" fmla="*/ 4622294 w 4805693"/>
                  <a:gd name="connsiteY79" fmla="*/ 2485628 h 2565814"/>
                  <a:gd name="connsiteX80" fmla="*/ 3637907 w 4805693"/>
                  <a:gd name="connsiteY80" fmla="*/ 2333697 h 2565814"/>
                  <a:gd name="connsiteX81" fmla="*/ 2118596 w 4805693"/>
                  <a:gd name="connsiteY81" fmla="*/ 2381176 h 2565814"/>
                  <a:gd name="connsiteX82" fmla="*/ 2312730 w 4805693"/>
                  <a:gd name="connsiteY82" fmla="*/ 2347413 h 2565814"/>
                  <a:gd name="connsiteX83" fmla="*/ 2885637 w 4805693"/>
                  <a:gd name="connsiteY83" fmla="*/ 2302045 h 2565814"/>
                  <a:gd name="connsiteX84" fmla="*/ 2447780 w 4805693"/>
                  <a:gd name="connsiteY84" fmla="*/ 2399112 h 2565814"/>
                  <a:gd name="connsiteX85" fmla="*/ 2118596 w 4805693"/>
                  <a:gd name="connsiteY85" fmla="*/ 2381176 h 2565814"/>
                  <a:gd name="connsiteX86" fmla="*/ 849337 w 4805693"/>
                  <a:gd name="connsiteY86" fmla="*/ 2352689 h 2565814"/>
                  <a:gd name="connsiteX87" fmla="*/ 21102 w 4805693"/>
                  <a:gd name="connsiteY87" fmla="*/ 1524453 h 2565814"/>
                  <a:gd name="connsiteX88" fmla="*/ 32707 w 4805693"/>
                  <a:gd name="connsiteY88" fmla="*/ 1388348 h 2565814"/>
                  <a:gd name="connsiteX89" fmla="*/ 163537 w 4805693"/>
                  <a:gd name="connsiteY89" fmla="*/ 1768176 h 2565814"/>
                  <a:gd name="connsiteX90" fmla="*/ 751215 w 4805693"/>
                  <a:gd name="connsiteY90" fmla="*/ 2270393 h 2565814"/>
                  <a:gd name="connsiteX91" fmla="*/ 946404 w 4805693"/>
                  <a:gd name="connsiteY91" fmla="*/ 2346358 h 2565814"/>
                  <a:gd name="connsiteX92" fmla="*/ 849337 w 4805693"/>
                  <a:gd name="connsiteY92" fmla="*/ 2352689 h 2565814"/>
                  <a:gd name="connsiteX93" fmla="*/ 1678628 w 4805693"/>
                  <a:gd name="connsiteY93" fmla="*/ 50510 h 2565814"/>
                  <a:gd name="connsiteX94" fmla="*/ 1710281 w 4805693"/>
                  <a:gd name="connsiteY94" fmla="*/ 50510 h 2565814"/>
                  <a:gd name="connsiteX95" fmla="*/ 1821064 w 4805693"/>
                  <a:gd name="connsiteY95" fmla="*/ 62116 h 2565814"/>
                  <a:gd name="connsiteX96" fmla="*/ 1402198 w 4805693"/>
                  <a:gd name="connsiteY96" fmla="*/ 196110 h 2565814"/>
                  <a:gd name="connsiteX97" fmla="*/ 1092005 w 4805693"/>
                  <a:gd name="connsiteY97" fmla="*/ 298453 h 2565814"/>
                  <a:gd name="connsiteX98" fmla="*/ 635157 w 4805693"/>
                  <a:gd name="connsiteY98" fmla="*/ 455659 h 2565814"/>
                  <a:gd name="connsiteX99" fmla="*/ 1122602 w 4805693"/>
                  <a:gd name="connsiteY99" fmla="*/ 167623 h 2565814"/>
                  <a:gd name="connsiteX100" fmla="*/ 1678628 w 4805693"/>
                  <a:gd name="connsiteY100" fmla="*/ 50510 h 2565814"/>
                  <a:gd name="connsiteX101" fmla="*/ 3061835 w 4805693"/>
                  <a:gd name="connsiteY101" fmla="*/ 92713 h 2565814"/>
                  <a:gd name="connsiteX102" fmla="*/ 3204270 w 4805693"/>
                  <a:gd name="connsiteY102" fmla="*/ 82162 h 2565814"/>
                  <a:gd name="connsiteX103" fmla="*/ 3660063 w 4805693"/>
                  <a:gd name="connsiteY103" fmla="*/ 168678 h 2565814"/>
                  <a:gd name="connsiteX104" fmla="*/ 4165445 w 4805693"/>
                  <a:gd name="connsiteY104" fmla="*/ 498918 h 2565814"/>
                  <a:gd name="connsiteX105" fmla="*/ 4229805 w 4805693"/>
                  <a:gd name="connsiteY105" fmla="*/ 586489 h 2565814"/>
                  <a:gd name="connsiteX106" fmla="*/ 4212924 w 4805693"/>
                  <a:gd name="connsiteY106" fmla="*/ 575938 h 2565814"/>
                  <a:gd name="connsiteX107" fmla="*/ 4039891 w 4805693"/>
                  <a:gd name="connsiteY107" fmla="*/ 459880 h 2565814"/>
                  <a:gd name="connsiteX108" fmla="*/ 3238032 w 4805693"/>
                  <a:gd name="connsiteY108" fmla="*/ 168678 h 2565814"/>
                  <a:gd name="connsiteX109" fmla="*/ 2945776 w 4805693"/>
                  <a:gd name="connsiteY109" fmla="*/ 121200 h 2565814"/>
                  <a:gd name="connsiteX110" fmla="*/ 3061835 w 4805693"/>
                  <a:gd name="connsiteY110" fmla="*/ 92713 h 2565814"/>
                  <a:gd name="connsiteX111" fmla="*/ 4649726 w 4805693"/>
                  <a:gd name="connsiteY111" fmla="*/ 999024 h 2565814"/>
                  <a:gd name="connsiteX112" fmla="*/ 4569540 w 4805693"/>
                  <a:gd name="connsiteY112" fmla="*/ 1925382 h 2565814"/>
                  <a:gd name="connsiteX113" fmla="*/ 4323707 w 4805693"/>
                  <a:gd name="connsiteY113" fmla="*/ 2198647 h 2565814"/>
                  <a:gd name="connsiteX114" fmla="*/ 4305771 w 4805693"/>
                  <a:gd name="connsiteY114" fmla="*/ 2077313 h 2565814"/>
                  <a:gd name="connsiteX115" fmla="*/ 4682433 w 4805693"/>
                  <a:gd name="connsiteY115" fmla="*/ 1468534 h 2565814"/>
                  <a:gd name="connsiteX116" fmla="*/ 4645506 w 4805693"/>
                  <a:gd name="connsiteY116" fmla="*/ 996914 h 2565814"/>
                  <a:gd name="connsiteX117" fmla="*/ 4649726 w 4805693"/>
                  <a:gd name="connsiteY117" fmla="*/ 999024 h 256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4805693" h="2565814">
                    <a:moveTo>
                      <a:pt x="4331093" y="2219749"/>
                    </a:moveTo>
                    <a:cubicBezTo>
                      <a:pt x="4422885" y="2144838"/>
                      <a:pt x="4510456" y="2048826"/>
                      <a:pt x="4587476" y="1936988"/>
                    </a:cubicBezTo>
                    <a:cubicBezTo>
                      <a:pt x="4845970" y="1558215"/>
                      <a:pt x="4879733" y="1129854"/>
                      <a:pt x="4662387" y="981088"/>
                    </a:cubicBezTo>
                    <a:cubicBezTo>
                      <a:pt x="4652891" y="974757"/>
                      <a:pt x="4642341" y="968427"/>
                      <a:pt x="4630735" y="963152"/>
                    </a:cubicBezTo>
                    <a:cubicBezTo>
                      <a:pt x="4548439" y="797504"/>
                      <a:pt x="4403893" y="695162"/>
                      <a:pt x="4267788" y="609701"/>
                    </a:cubicBezTo>
                    <a:cubicBezTo>
                      <a:pt x="4245631" y="568553"/>
                      <a:pt x="4217145" y="526350"/>
                      <a:pt x="4181272" y="485202"/>
                    </a:cubicBezTo>
                    <a:cubicBezTo>
                      <a:pt x="4062048" y="346986"/>
                      <a:pt x="3879520" y="226708"/>
                      <a:pt x="3667449" y="149687"/>
                    </a:cubicBezTo>
                    <a:cubicBezTo>
                      <a:pt x="3455378" y="71611"/>
                      <a:pt x="3239088" y="44179"/>
                      <a:pt x="3058669" y="72666"/>
                    </a:cubicBezTo>
                    <a:cubicBezTo>
                      <a:pt x="3002750" y="81107"/>
                      <a:pt x="2952106" y="94823"/>
                      <a:pt x="2907793" y="113814"/>
                    </a:cubicBezTo>
                    <a:cubicBezTo>
                      <a:pt x="2831828" y="97988"/>
                      <a:pt x="2752697" y="78997"/>
                      <a:pt x="2668291" y="54730"/>
                    </a:cubicBezTo>
                    <a:cubicBezTo>
                      <a:pt x="2382365" y="-28621"/>
                      <a:pt x="2114375" y="-6465"/>
                      <a:pt x="1865377" y="52620"/>
                    </a:cubicBezTo>
                    <a:cubicBezTo>
                      <a:pt x="1821064" y="39959"/>
                      <a:pt x="1769365" y="32573"/>
                      <a:pt x="1710281" y="31518"/>
                    </a:cubicBezTo>
                    <a:cubicBezTo>
                      <a:pt x="1536193" y="26243"/>
                      <a:pt x="1325177" y="67391"/>
                      <a:pt x="1115217" y="149687"/>
                    </a:cubicBezTo>
                    <a:cubicBezTo>
                      <a:pt x="905256" y="231983"/>
                      <a:pt x="720618" y="340656"/>
                      <a:pt x="596119" y="461990"/>
                    </a:cubicBezTo>
                    <a:cubicBezTo>
                      <a:pt x="589788" y="468320"/>
                      <a:pt x="583458" y="474651"/>
                      <a:pt x="578182" y="479926"/>
                    </a:cubicBezTo>
                    <a:cubicBezTo>
                      <a:pt x="356616" y="583324"/>
                      <a:pt x="175143" y="719429"/>
                      <a:pt x="101287" y="909343"/>
                    </a:cubicBezTo>
                    <a:cubicBezTo>
                      <a:pt x="48534" y="1044393"/>
                      <a:pt x="24267" y="1178387"/>
                      <a:pt x="26377" y="1309217"/>
                    </a:cubicBezTo>
                    <a:cubicBezTo>
                      <a:pt x="9496" y="1377797"/>
                      <a:pt x="0" y="1449542"/>
                      <a:pt x="0" y="1524453"/>
                    </a:cubicBezTo>
                    <a:cubicBezTo>
                      <a:pt x="0" y="1992907"/>
                      <a:pt x="380883" y="2373790"/>
                      <a:pt x="849337" y="2373790"/>
                    </a:cubicBezTo>
                    <a:cubicBezTo>
                      <a:pt x="898926" y="2373790"/>
                      <a:pt x="947460" y="2369570"/>
                      <a:pt x="993883" y="2361129"/>
                    </a:cubicBezTo>
                    <a:cubicBezTo>
                      <a:pt x="1367380" y="2468747"/>
                      <a:pt x="1733492" y="2441315"/>
                      <a:pt x="2058456" y="2390671"/>
                    </a:cubicBezTo>
                    <a:cubicBezTo>
                      <a:pt x="2152358" y="2411773"/>
                      <a:pt x="2253645" y="2422324"/>
                      <a:pt x="2358098" y="2422324"/>
                    </a:cubicBezTo>
                    <a:cubicBezTo>
                      <a:pt x="2387640" y="2422324"/>
                      <a:pt x="2418237" y="2421269"/>
                      <a:pt x="2447780" y="2419158"/>
                    </a:cubicBezTo>
                    <a:cubicBezTo>
                      <a:pt x="2618702" y="2409663"/>
                      <a:pt x="2780129" y="2371680"/>
                      <a:pt x="2916234" y="2310486"/>
                    </a:cubicBezTo>
                    <a:cubicBezTo>
                      <a:pt x="2922564" y="2312596"/>
                      <a:pt x="2929950" y="2315761"/>
                      <a:pt x="2936280" y="2317871"/>
                    </a:cubicBezTo>
                    <a:cubicBezTo>
                      <a:pt x="3143076" y="2409663"/>
                      <a:pt x="3414231" y="2423379"/>
                      <a:pt x="3630521" y="2352689"/>
                    </a:cubicBezTo>
                    <a:cubicBezTo>
                      <a:pt x="3874244" y="2523611"/>
                      <a:pt x="4107416" y="2565814"/>
                      <a:pt x="4278339" y="2565814"/>
                    </a:cubicBezTo>
                    <a:cubicBezTo>
                      <a:pt x="4302606" y="2565814"/>
                      <a:pt x="4326873" y="2564759"/>
                      <a:pt x="4347974" y="2563704"/>
                    </a:cubicBezTo>
                    <a:cubicBezTo>
                      <a:pt x="4537888" y="2551043"/>
                      <a:pt x="4659222" y="2491959"/>
                      <a:pt x="4663442" y="2488794"/>
                    </a:cubicBezTo>
                    <a:lnTo>
                      <a:pt x="4691929" y="2475078"/>
                    </a:lnTo>
                    <a:lnTo>
                      <a:pt x="4660277" y="2469802"/>
                    </a:lnTo>
                    <a:cubicBezTo>
                      <a:pt x="4453482" y="2432874"/>
                      <a:pt x="4366965" y="2328422"/>
                      <a:pt x="4331093" y="2219749"/>
                    </a:cubicBezTo>
                    <a:close/>
                    <a:moveTo>
                      <a:pt x="3637907" y="2333697"/>
                    </a:moveTo>
                    <a:lnTo>
                      <a:pt x="3633686" y="2330532"/>
                    </a:lnTo>
                    <a:lnTo>
                      <a:pt x="3628411" y="2332642"/>
                    </a:lnTo>
                    <a:cubicBezTo>
                      <a:pt x="3416340" y="2403332"/>
                      <a:pt x="3148351" y="2390671"/>
                      <a:pt x="2944721" y="2299935"/>
                    </a:cubicBezTo>
                    <a:cubicBezTo>
                      <a:pt x="2943666" y="2299935"/>
                      <a:pt x="2943666" y="2299935"/>
                      <a:pt x="2942611" y="2298880"/>
                    </a:cubicBezTo>
                    <a:cubicBezTo>
                      <a:pt x="2938391" y="2296770"/>
                      <a:pt x="2933115" y="2295714"/>
                      <a:pt x="2928895" y="2293604"/>
                    </a:cubicBezTo>
                    <a:cubicBezTo>
                      <a:pt x="2924675" y="2291494"/>
                      <a:pt x="2919399" y="2290439"/>
                      <a:pt x="2915179" y="2288329"/>
                    </a:cubicBezTo>
                    <a:cubicBezTo>
                      <a:pt x="2773798" y="2241906"/>
                      <a:pt x="2565948" y="2279888"/>
                      <a:pt x="2307454" y="2326312"/>
                    </a:cubicBezTo>
                    <a:cubicBezTo>
                      <a:pt x="2227269" y="2341083"/>
                      <a:pt x="2144972" y="2355854"/>
                      <a:pt x="2058456" y="2368515"/>
                    </a:cubicBezTo>
                    <a:cubicBezTo>
                      <a:pt x="2048960" y="2369570"/>
                      <a:pt x="2040520" y="2371680"/>
                      <a:pt x="2031024" y="2372735"/>
                    </a:cubicBezTo>
                    <a:cubicBezTo>
                      <a:pt x="2022583" y="2373790"/>
                      <a:pt x="2013088" y="2375900"/>
                      <a:pt x="2004647" y="2376955"/>
                    </a:cubicBezTo>
                    <a:cubicBezTo>
                      <a:pt x="1707115" y="2420214"/>
                      <a:pt x="1376876" y="2440260"/>
                      <a:pt x="1039251" y="2351634"/>
                    </a:cubicBezTo>
                    <a:cubicBezTo>
                      <a:pt x="1031866" y="2349523"/>
                      <a:pt x="1024480" y="2348468"/>
                      <a:pt x="1017095" y="2346358"/>
                    </a:cubicBezTo>
                    <a:cubicBezTo>
                      <a:pt x="1009709" y="2344248"/>
                      <a:pt x="1002324" y="2342138"/>
                      <a:pt x="993883" y="2340028"/>
                    </a:cubicBezTo>
                    <a:cubicBezTo>
                      <a:pt x="915807" y="2316816"/>
                      <a:pt x="836676" y="2288329"/>
                      <a:pt x="758601" y="2252456"/>
                    </a:cubicBezTo>
                    <a:cubicBezTo>
                      <a:pt x="404095" y="2089974"/>
                      <a:pt x="58029" y="1763955"/>
                      <a:pt x="46423" y="1316603"/>
                    </a:cubicBezTo>
                    <a:cubicBezTo>
                      <a:pt x="46423" y="1303942"/>
                      <a:pt x="46423" y="1291281"/>
                      <a:pt x="46423" y="1277565"/>
                    </a:cubicBezTo>
                    <a:cubicBezTo>
                      <a:pt x="46423" y="1264904"/>
                      <a:pt x="47478" y="1253298"/>
                      <a:pt x="47478" y="1240637"/>
                    </a:cubicBezTo>
                    <a:cubicBezTo>
                      <a:pt x="53809" y="1138294"/>
                      <a:pt x="75966" y="1030677"/>
                      <a:pt x="120279" y="917783"/>
                    </a:cubicBezTo>
                    <a:cubicBezTo>
                      <a:pt x="186749" y="746861"/>
                      <a:pt x="343955" y="620251"/>
                      <a:pt x="540200" y="522129"/>
                    </a:cubicBezTo>
                    <a:cubicBezTo>
                      <a:pt x="548640" y="517909"/>
                      <a:pt x="556026" y="513689"/>
                      <a:pt x="564466" y="510523"/>
                    </a:cubicBezTo>
                    <a:cubicBezTo>
                      <a:pt x="572907" y="506303"/>
                      <a:pt x="580293" y="503138"/>
                      <a:pt x="588733" y="498918"/>
                    </a:cubicBezTo>
                    <a:cubicBezTo>
                      <a:pt x="745940" y="426117"/>
                      <a:pt x="922138" y="369143"/>
                      <a:pt x="1095170" y="319554"/>
                    </a:cubicBezTo>
                    <a:cubicBezTo>
                      <a:pt x="1196458" y="291067"/>
                      <a:pt x="1298800" y="255195"/>
                      <a:pt x="1407473" y="216157"/>
                    </a:cubicBezTo>
                    <a:cubicBezTo>
                      <a:pt x="1552019" y="165513"/>
                      <a:pt x="1705005" y="111704"/>
                      <a:pt x="1864322" y="73721"/>
                    </a:cubicBezTo>
                    <a:cubicBezTo>
                      <a:pt x="1870652" y="72666"/>
                      <a:pt x="1876983" y="70556"/>
                      <a:pt x="1884368" y="69501"/>
                    </a:cubicBezTo>
                    <a:cubicBezTo>
                      <a:pt x="1890699" y="68446"/>
                      <a:pt x="1898084" y="66336"/>
                      <a:pt x="1904415" y="65281"/>
                    </a:cubicBezTo>
                    <a:cubicBezTo>
                      <a:pt x="2141807" y="12527"/>
                      <a:pt x="2393971" y="-3299"/>
                      <a:pt x="2661960" y="74776"/>
                    </a:cubicBezTo>
                    <a:cubicBezTo>
                      <a:pt x="2735816" y="96933"/>
                      <a:pt x="2807561" y="113814"/>
                      <a:pt x="2875086" y="128585"/>
                    </a:cubicBezTo>
                    <a:cubicBezTo>
                      <a:pt x="2880361" y="129640"/>
                      <a:pt x="2886692" y="130696"/>
                      <a:pt x="2891967" y="131751"/>
                    </a:cubicBezTo>
                    <a:cubicBezTo>
                      <a:pt x="2898298" y="132806"/>
                      <a:pt x="2903573" y="133861"/>
                      <a:pt x="2909903" y="134916"/>
                    </a:cubicBezTo>
                    <a:cubicBezTo>
                      <a:pt x="3028072" y="159183"/>
                      <a:pt x="3135690" y="175009"/>
                      <a:pt x="3235923" y="189780"/>
                    </a:cubicBezTo>
                    <a:cubicBezTo>
                      <a:pt x="3533454" y="233038"/>
                      <a:pt x="3768737" y="267856"/>
                      <a:pt x="4027231" y="476761"/>
                    </a:cubicBezTo>
                    <a:cubicBezTo>
                      <a:pt x="4077874" y="517909"/>
                      <a:pt x="4138014" y="554837"/>
                      <a:pt x="4202373" y="594930"/>
                    </a:cubicBezTo>
                    <a:cubicBezTo>
                      <a:pt x="4218199" y="605480"/>
                      <a:pt x="4235081" y="614976"/>
                      <a:pt x="4251962" y="625527"/>
                    </a:cubicBezTo>
                    <a:cubicBezTo>
                      <a:pt x="4257237" y="628692"/>
                      <a:pt x="4262513" y="632912"/>
                      <a:pt x="4268843" y="636078"/>
                    </a:cubicBezTo>
                    <a:cubicBezTo>
                      <a:pt x="4274119" y="639243"/>
                      <a:pt x="4280449" y="643463"/>
                      <a:pt x="4285725" y="646628"/>
                    </a:cubicBezTo>
                    <a:cubicBezTo>
                      <a:pt x="4403893" y="722594"/>
                      <a:pt x="4523117" y="813331"/>
                      <a:pt x="4599082" y="950491"/>
                    </a:cubicBezTo>
                    <a:cubicBezTo>
                      <a:pt x="4602248" y="955766"/>
                      <a:pt x="4604358" y="959986"/>
                      <a:pt x="4606468" y="965262"/>
                    </a:cubicBezTo>
                    <a:cubicBezTo>
                      <a:pt x="4608578" y="969482"/>
                      <a:pt x="4611743" y="974757"/>
                      <a:pt x="4613853" y="980033"/>
                    </a:cubicBezTo>
                    <a:cubicBezTo>
                      <a:pt x="4672938" y="1101367"/>
                      <a:pt x="4699315" y="1257518"/>
                      <a:pt x="4662387" y="1466424"/>
                    </a:cubicBezTo>
                    <a:cubicBezTo>
                      <a:pt x="4625459" y="1680604"/>
                      <a:pt x="4489354" y="1899005"/>
                      <a:pt x="4288890" y="2065707"/>
                    </a:cubicBezTo>
                    <a:lnTo>
                      <a:pt x="4284669" y="2068873"/>
                    </a:lnTo>
                    <a:lnTo>
                      <a:pt x="4284669" y="2074148"/>
                    </a:lnTo>
                    <a:cubicBezTo>
                      <a:pt x="4286779" y="2118461"/>
                      <a:pt x="4292055" y="2166995"/>
                      <a:pt x="4305771" y="2214473"/>
                    </a:cubicBezTo>
                    <a:cubicBezTo>
                      <a:pt x="4306826" y="2217639"/>
                      <a:pt x="4307881" y="2221859"/>
                      <a:pt x="4308936" y="2225024"/>
                    </a:cubicBezTo>
                    <a:cubicBezTo>
                      <a:pt x="4309991" y="2228189"/>
                      <a:pt x="4311046" y="2231355"/>
                      <a:pt x="4312102" y="2235575"/>
                    </a:cubicBezTo>
                    <a:cubicBezTo>
                      <a:pt x="4349029" y="2341083"/>
                      <a:pt x="4432380" y="2442370"/>
                      <a:pt x="4622294" y="2485628"/>
                    </a:cubicBezTo>
                    <a:cubicBezTo>
                      <a:pt x="4508346" y="2527831"/>
                      <a:pt x="4088425" y="2651275"/>
                      <a:pt x="3637907" y="2333697"/>
                    </a:cubicBezTo>
                    <a:close/>
                    <a:moveTo>
                      <a:pt x="2118596" y="2381176"/>
                    </a:moveTo>
                    <a:cubicBezTo>
                      <a:pt x="2185065" y="2370625"/>
                      <a:pt x="2249425" y="2359019"/>
                      <a:pt x="2312730" y="2347413"/>
                    </a:cubicBezTo>
                    <a:cubicBezTo>
                      <a:pt x="2554342" y="2304155"/>
                      <a:pt x="2750587" y="2269337"/>
                      <a:pt x="2885637" y="2302045"/>
                    </a:cubicBezTo>
                    <a:cubicBezTo>
                      <a:pt x="2756917" y="2355854"/>
                      <a:pt x="2607096" y="2389616"/>
                      <a:pt x="2447780" y="2399112"/>
                    </a:cubicBezTo>
                    <a:cubicBezTo>
                      <a:pt x="2332776" y="2405443"/>
                      <a:pt x="2220938" y="2399112"/>
                      <a:pt x="2118596" y="2381176"/>
                    </a:cubicBezTo>
                    <a:close/>
                    <a:moveTo>
                      <a:pt x="849337" y="2352689"/>
                    </a:moveTo>
                    <a:cubicBezTo>
                      <a:pt x="392489" y="2352689"/>
                      <a:pt x="21102" y="1980246"/>
                      <a:pt x="21102" y="1524453"/>
                    </a:cubicBezTo>
                    <a:cubicBezTo>
                      <a:pt x="21102" y="1478029"/>
                      <a:pt x="25322" y="1432661"/>
                      <a:pt x="32707" y="1388348"/>
                    </a:cubicBezTo>
                    <a:cubicBezTo>
                      <a:pt x="47478" y="1521288"/>
                      <a:pt x="90737" y="1648952"/>
                      <a:pt x="163537" y="1768176"/>
                    </a:cubicBezTo>
                    <a:cubicBezTo>
                      <a:pt x="334460" y="2048826"/>
                      <a:pt x="605614" y="2202868"/>
                      <a:pt x="751215" y="2270393"/>
                    </a:cubicBezTo>
                    <a:cubicBezTo>
                      <a:pt x="816630" y="2299935"/>
                      <a:pt x="882045" y="2325257"/>
                      <a:pt x="946404" y="2346358"/>
                    </a:cubicBezTo>
                    <a:cubicBezTo>
                      <a:pt x="914752" y="2350578"/>
                      <a:pt x="882045" y="2352689"/>
                      <a:pt x="849337" y="2352689"/>
                    </a:cubicBezTo>
                    <a:close/>
                    <a:moveTo>
                      <a:pt x="1678628" y="50510"/>
                    </a:moveTo>
                    <a:cubicBezTo>
                      <a:pt x="1689179" y="50510"/>
                      <a:pt x="1699730" y="50510"/>
                      <a:pt x="1710281" y="50510"/>
                    </a:cubicBezTo>
                    <a:cubicBezTo>
                      <a:pt x="1750373" y="51565"/>
                      <a:pt x="1787301" y="55785"/>
                      <a:pt x="1821064" y="62116"/>
                    </a:cubicBezTo>
                    <a:cubicBezTo>
                      <a:pt x="1675463" y="100098"/>
                      <a:pt x="1535138" y="148632"/>
                      <a:pt x="1402198" y="196110"/>
                    </a:cubicBezTo>
                    <a:cubicBezTo>
                      <a:pt x="1294580" y="234093"/>
                      <a:pt x="1192237" y="269966"/>
                      <a:pt x="1092005" y="298453"/>
                    </a:cubicBezTo>
                    <a:cubicBezTo>
                      <a:pt x="937964" y="342766"/>
                      <a:pt x="779702" y="392355"/>
                      <a:pt x="635157" y="455659"/>
                    </a:cubicBezTo>
                    <a:cubicBezTo>
                      <a:pt x="750160" y="349097"/>
                      <a:pt x="921083" y="245699"/>
                      <a:pt x="1122602" y="167623"/>
                    </a:cubicBezTo>
                    <a:cubicBezTo>
                      <a:pt x="1317792" y="91658"/>
                      <a:pt x="1514036" y="50510"/>
                      <a:pt x="1678628" y="50510"/>
                    </a:cubicBezTo>
                    <a:close/>
                    <a:moveTo>
                      <a:pt x="3061835" y="92713"/>
                    </a:moveTo>
                    <a:cubicBezTo>
                      <a:pt x="3107203" y="85327"/>
                      <a:pt x="3154681" y="82162"/>
                      <a:pt x="3204270" y="82162"/>
                    </a:cubicBezTo>
                    <a:cubicBezTo>
                      <a:pt x="3347760" y="82162"/>
                      <a:pt x="3504967" y="111704"/>
                      <a:pt x="3660063" y="168678"/>
                    </a:cubicBezTo>
                    <a:cubicBezTo>
                      <a:pt x="3868969" y="245699"/>
                      <a:pt x="4048332" y="362813"/>
                      <a:pt x="4165445" y="498918"/>
                    </a:cubicBezTo>
                    <a:cubicBezTo>
                      <a:pt x="4190768" y="528460"/>
                      <a:pt x="4211869" y="556947"/>
                      <a:pt x="4229805" y="586489"/>
                    </a:cubicBezTo>
                    <a:cubicBezTo>
                      <a:pt x="4224530" y="583324"/>
                      <a:pt x="4218199" y="579103"/>
                      <a:pt x="4212924" y="575938"/>
                    </a:cubicBezTo>
                    <a:cubicBezTo>
                      <a:pt x="4149619" y="536900"/>
                      <a:pt x="4088425" y="499973"/>
                      <a:pt x="4039891" y="459880"/>
                    </a:cubicBezTo>
                    <a:cubicBezTo>
                      <a:pt x="3777177" y="246754"/>
                      <a:pt x="3539785" y="212992"/>
                      <a:pt x="3238032" y="168678"/>
                    </a:cubicBezTo>
                    <a:cubicBezTo>
                      <a:pt x="3147296" y="156017"/>
                      <a:pt x="3050229" y="141246"/>
                      <a:pt x="2945776" y="121200"/>
                    </a:cubicBezTo>
                    <a:cubicBezTo>
                      <a:pt x="2981649" y="108539"/>
                      <a:pt x="3019632" y="99043"/>
                      <a:pt x="3061835" y="92713"/>
                    </a:cubicBezTo>
                    <a:close/>
                    <a:moveTo>
                      <a:pt x="4649726" y="999024"/>
                    </a:moveTo>
                    <a:cubicBezTo>
                      <a:pt x="4857576" y="1140405"/>
                      <a:pt x="4821704" y="1556105"/>
                      <a:pt x="4569540" y="1925382"/>
                    </a:cubicBezTo>
                    <a:cubicBezTo>
                      <a:pt x="4495685" y="2033000"/>
                      <a:pt x="4411279" y="2125847"/>
                      <a:pt x="4323707" y="2198647"/>
                    </a:cubicBezTo>
                    <a:cubicBezTo>
                      <a:pt x="4312102" y="2157499"/>
                      <a:pt x="4307881" y="2115296"/>
                      <a:pt x="4305771" y="2077313"/>
                    </a:cubicBezTo>
                    <a:cubicBezTo>
                      <a:pt x="4507291" y="1908501"/>
                      <a:pt x="4645506" y="1686935"/>
                      <a:pt x="4682433" y="1468534"/>
                    </a:cubicBezTo>
                    <a:cubicBezTo>
                      <a:pt x="4717251" y="1269124"/>
                      <a:pt x="4697205" y="1117193"/>
                      <a:pt x="4645506" y="996914"/>
                    </a:cubicBezTo>
                    <a:cubicBezTo>
                      <a:pt x="4647616" y="996914"/>
                      <a:pt x="4648671" y="997969"/>
                      <a:pt x="4649726" y="9990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6491" y="3688"/>
              <a:ext cx="7947" cy="188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sz="1600" spc="200">
                  <a:solidFill>
                    <a:schemeClr val="tx1"/>
                  </a:solidFill>
                  <a:uFillTx/>
                  <a:latin typeface="汉仪傲娇体简" panose="02010509060101010101" charset="-122"/>
                  <a:ea typeface="汉仪傲娇体简" panose="02010509060101010101" charset="-122"/>
                  <a:cs typeface="汉仪傲娇体简" panose="02010509060101010101" charset="-122"/>
                </a:rPr>
                <a:t>快快扫码关注我们吧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汉仪傲娇体简" panose="02010509060101010101" charset="-122"/>
                  <a:ea typeface="汉仪傲娇体简" panose="02010509060101010101" charset="-122"/>
                  <a:cs typeface="汉仪傲娇体简" panose="02010509060101010101" charset="-122"/>
                </a:rPr>
                <a:t>~</a:t>
              </a:r>
              <a:endParaRPr lang="en-US" altLang="zh-CN" sz="1600" spc="200">
                <a:solidFill>
                  <a:schemeClr val="tx1"/>
                </a:solidFill>
                <a:uFillTx/>
                <a:latin typeface="汉仪傲娇体简" panose="02010509060101010101" charset="-122"/>
                <a:ea typeface="汉仪傲娇体简" panose="02010509060101010101" charset="-122"/>
                <a:cs typeface="汉仪傲娇体简" panose="02010509060101010101" charset="-122"/>
              </a:endParaRPr>
            </a:p>
          </p:txBody>
        </p:sp>
      </p:grpSp>
      <p:pic>
        <p:nvPicPr>
          <p:cNvPr id="8" name="图片 7" descr="微笑牛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283190" y="4276725"/>
            <a:ext cx="1908810" cy="19088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6"/>
          <a:srcRect l="9503" t="23764" r="10360" b="16479"/>
          <a:stretch>
            <a:fillRect/>
          </a:stretch>
        </p:blipFill>
        <p:spPr>
          <a:xfrm>
            <a:off x="9418955" y="942975"/>
            <a:ext cx="2429510" cy="24314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684645" y="943610"/>
            <a:ext cx="2656840" cy="50825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保障金融权益</a:t>
            </a: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助力美好生活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179320" y="6001385"/>
            <a:ext cx="7855585" cy="5467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sz="3200" b="1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0" y="850265"/>
            <a:ext cx="11610975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保障金融权益</a:t>
            </a: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助力美好生活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620" y="823595"/>
            <a:ext cx="11668125" cy="52101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控盘阶段，缩量上涨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2355" y="5070475"/>
            <a:ext cx="62153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指数：</a:t>
            </a:r>
            <a:r>
              <a:rPr lang="zh-CN" altLang="en-US"/>
              <a:t>被少部分控盘股强行拉起来。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个股：</a:t>
            </a:r>
            <a:r>
              <a:rPr lang="zh-CN" altLang="en-US"/>
              <a:t>分化依旧，注意去弱留强。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量能：</a:t>
            </a:r>
            <a:r>
              <a:rPr lang="en-US" altLang="zh-CN"/>
              <a:t>2.0--2.5</a:t>
            </a:r>
            <a:r>
              <a:rPr lang="zh-CN" altLang="en-US"/>
              <a:t>，</a:t>
            </a:r>
            <a:r>
              <a:rPr lang="en-US" altLang="zh-CN"/>
              <a:t>5</a:t>
            </a:r>
            <a:r>
              <a:rPr lang="zh-CN" altLang="en-US"/>
              <a:t>成底仓趋势股</a:t>
            </a:r>
            <a:r>
              <a:rPr lang="en-US" altLang="zh-CN"/>
              <a:t>2</a:t>
            </a:r>
            <a:r>
              <a:rPr lang="zh-CN" altLang="en-US"/>
              <a:t>成浮仓做</a:t>
            </a:r>
            <a:r>
              <a:rPr lang="en-US" altLang="zh-CN"/>
              <a:t>T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" y="908050"/>
            <a:ext cx="4115435" cy="3865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065" y="1029970"/>
            <a:ext cx="3874135" cy="31756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140" y="1365250"/>
            <a:ext cx="4040505" cy="3261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005" y="5285740"/>
            <a:ext cx="2562225" cy="4381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5" y="768350"/>
            <a:ext cx="6994525" cy="37598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ETF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选大市值中军（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9.15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085" y="3627120"/>
            <a:ext cx="3860800" cy="2858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050" y="986155"/>
            <a:ext cx="3746500" cy="3004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6224270" y="5459095"/>
            <a:ext cx="33826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判断异动热点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找到</a:t>
            </a:r>
            <a:r>
              <a:rPr lang="en-US" altLang="zh-CN">
                <a:highlight>
                  <a:srgbClr val="FFFF00"/>
                </a:highlight>
              </a:rPr>
              <a:t>ETF</a:t>
            </a:r>
            <a:r>
              <a:rPr lang="zh-CN" altLang="en-US">
                <a:highlight>
                  <a:srgbClr val="FFFF00"/>
                </a:highlight>
              </a:rPr>
              <a:t>基金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找到重仓靠前股选择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070" y="2732405"/>
            <a:ext cx="3487420" cy="2633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3575" y="1816735"/>
            <a:ext cx="2452370" cy="8229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降息对有色的分化和博弈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" y="975995"/>
            <a:ext cx="5290185" cy="3710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815" y="868045"/>
            <a:ext cx="3476625" cy="33121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275" y="1869440"/>
            <a:ext cx="3587750" cy="23107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275" y="4404995"/>
            <a:ext cx="3588385" cy="19227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05599_5*n_h_i*1_1_1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05599_5*n_h_i*1_1_2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2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05599_5*n_h_h_f*1_2_1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05599_5*n_h_h_i*1_2_1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05599_5*n_h_h_i*1_2_1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3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05599_5*n_h_h_f*1_2_3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05599_5*n_h_h_i*1_2_3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3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205599_5*n_h_h_f*1_2_5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205599_5*n_h_h_i*1_2_5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05599_5*n_h_h_i*1_2_1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4"/>
  <p:tag name="KSO_WM_UNIT_ID" val="diagram20205599_5*n_h_h_i*1_2_1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05599_5*n_h_h_i*1_2_3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205599_5*n_h_h_i*1_2_3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6"/>
  <p:tag name="KSO_WM_UNIT_LINE_FILL_TYPE" val="2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2"/>
  <p:tag name="KSO_WM_UNIT_ID" val="diagram20205599_5*n_h_h_i*1_2_5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3"/>
  <p:tag name="KSO_WM_UNIT_ID" val="diagram20205599_5*n_h_h_i*1_2_5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7"/>
  <p:tag name="KSO_WM_UNIT_LINE_FILL_TYPE" val="2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4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05599_5*n_h_h_f*1_2_2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05599_5*n_h_h_i*1_2_2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4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205599_5*n_h_h_f*1_2_4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205599_5*n_h_h_i*1_2_4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4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6_1"/>
  <p:tag name="KSO_WM_UNIT_ID" val="diagram20205599_5*n_h_h_f*1_2_6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1"/>
  <p:tag name="KSO_WM_UNIT_ID" val="diagram20205599_5*n_h_h_i*1_2_6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05599_5*n_h_h_i*1_2_2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205599_5*n_h_h_i*1_2_2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8"/>
  <p:tag name="KSO_WM_UNIT_LINE_FILL_TYPE" val="2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205599_5*n_h_h_i*1_2_4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9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3"/>
  <p:tag name="KSO_WM_UNIT_ID" val="diagram20205599_5*n_h_h_i*1_2_4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9"/>
  <p:tag name="KSO_WM_UNIT_LINE_FILL_TYPE" val="2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2"/>
  <p:tag name="KSO_WM_UNIT_ID" val="diagram20205599_5*n_h_h_i*1_2_6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0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3"/>
  <p:tag name="KSO_WM_UNIT_ID" val="diagram20205599_5*n_h_h_i*1_2_6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10"/>
  <p:tag name="KSO_WM_UNIT_LINE_FILL_TYPE" val="2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4"/>
  <p:tag name="KSO_WM_UNIT_ID" val="diagram20205599_5*n_h_h_i*1_2_3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4"/>
  <p:tag name="KSO_WM_UNIT_ID" val="diagram20205599_5*n_h_h_i*1_2_5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4"/>
  <p:tag name="KSO_WM_UNIT_ID" val="diagram20205599_5*n_h_h_i*1_2_4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4"/>
  <p:tag name="KSO_WM_UNIT_ID" val="diagram20205599_5*n_h_h_i*1_2_2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4"/>
  <p:tag name="KSO_WM_UNIT_ID" val="diagram20205599_5*n_h_h_i*1_2_6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05599_5*n_h_i*1_1_3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-0.25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05599_5*n_h_a*1_1_1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PRESET_TEXT" val="单击输入小标题"/>
  <p:tag name="KSO_WM_UNIT_TEXT_FILL_FORE_SCHEMECOLOR_INDEX_BRIGHTNESS" val="-0.25"/>
  <p:tag name="KSO_WM_UNIT_TEXT_FILL_FORE_SCHEMECOLOR_INDEX" val="7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7.75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1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1142</Words>
  <Application>WPS 演示</Application>
  <PresentationFormat>宽屏</PresentationFormat>
  <Paragraphs>137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汉仪傲娇体简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1043</cp:revision>
  <dcterms:created xsi:type="dcterms:W3CDTF">2019-06-19T02:08:00Z</dcterms:created>
  <dcterms:modified xsi:type="dcterms:W3CDTF">2025-09-16T08:44:25Z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67F8E99CA25843CDBAFD0150A9FB820A</vt:lpwstr>
  </property>
</Properties>
</file>