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3"/>
    <p:sldId id="418" r:id="rId4"/>
    <p:sldId id="267" r:id="rId5"/>
    <p:sldId id="329" r:id="rId6"/>
    <p:sldId id="450" r:id="rId7"/>
    <p:sldId id="334" r:id="rId9"/>
    <p:sldId id="436" r:id="rId10"/>
    <p:sldId id="437" r:id="rId11"/>
    <p:sldId id="449" r:id="rId12"/>
    <p:sldId id="448" r:id="rId13"/>
    <p:sldId id="438" r:id="rId14"/>
    <p:sldId id="447" r:id="rId15"/>
    <p:sldId id="439" r:id="rId16"/>
    <p:sldId id="440" r:id="rId17"/>
    <p:sldId id="463" r:id="rId18"/>
    <p:sldId id="464" r:id="rId19"/>
    <p:sldId id="433" r:id="rId20"/>
    <p:sldId id="417" r:id="rId21"/>
    <p:sldId id="272" r:id="rId22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7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01" autoAdjust="0"/>
    <p:restoredTop sz="99761" autoAdjust="0"/>
  </p:normalViewPr>
  <p:slideViewPr>
    <p:cSldViewPr snapToGrid="0" showGuides="1">
      <p:cViewPr varScale="1">
        <p:scale>
          <a:sx n="87" d="100"/>
          <a:sy n="87" d="100"/>
        </p:scale>
        <p:origin x="-66" y="-252"/>
      </p:cViewPr>
      <p:guideLst>
        <p:guide orient="horz" pos="2229"/>
        <p:guide pos="3840"/>
        <p:guide pos="47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69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9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-9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27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791210"/>
            <a:ext cx="1219263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经传多赢投资顾问：陈俊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丨执业编号：A1120619070007  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\\192.168.10.86\素材\营销策划\7.课程\猎手-龙头狙击营\2023年9月\1920x1080 拷贝_1693561519052.png1920x1080 拷贝_169356151905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0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52.xml"/><Relationship Id="rId4" Type="http://schemas.openxmlformats.org/officeDocument/2006/relationships/image" Target="../media/image21.png"/><Relationship Id="rId3" Type="http://schemas.openxmlformats.org/officeDocument/2006/relationships/tags" Target="../tags/tag51.xml"/><Relationship Id="rId2" Type="http://schemas.openxmlformats.org/officeDocument/2006/relationships/image" Target="../media/image20.png"/><Relationship Id="rId1" Type="http://schemas.openxmlformats.org/officeDocument/2006/relationships/tags" Target="../tags/tag50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4.xml"/><Relationship Id="rId2" Type="http://schemas.openxmlformats.org/officeDocument/2006/relationships/image" Target="../media/image22.png"/><Relationship Id="rId1" Type="http://schemas.openxmlformats.org/officeDocument/2006/relationships/tags" Target="../tags/tag53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6.xml"/><Relationship Id="rId2" Type="http://schemas.openxmlformats.org/officeDocument/2006/relationships/image" Target="../media/image23.png"/><Relationship Id="rId1" Type="http://schemas.openxmlformats.org/officeDocument/2006/relationships/tags" Target="../tags/tag5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60.xml"/><Relationship Id="rId4" Type="http://schemas.openxmlformats.org/officeDocument/2006/relationships/image" Target="../media/image25.png"/><Relationship Id="rId3" Type="http://schemas.openxmlformats.org/officeDocument/2006/relationships/tags" Target="../tags/tag59.xml"/><Relationship Id="rId2" Type="http://schemas.openxmlformats.org/officeDocument/2006/relationships/image" Target="../media/image24.png"/><Relationship Id="rId1" Type="http://schemas.openxmlformats.org/officeDocument/2006/relationships/tags" Target="../tags/tag58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63.xml"/><Relationship Id="rId4" Type="http://schemas.openxmlformats.org/officeDocument/2006/relationships/image" Target="../media/image27.png"/><Relationship Id="rId3" Type="http://schemas.openxmlformats.org/officeDocument/2006/relationships/tags" Target="../tags/tag62.xml"/><Relationship Id="rId2" Type="http://schemas.openxmlformats.org/officeDocument/2006/relationships/image" Target="../media/image26.png"/><Relationship Id="rId1" Type="http://schemas.openxmlformats.org/officeDocument/2006/relationships/tags" Target="../tags/tag61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65.xml"/><Relationship Id="rId2" Type="http://schemas.openxmlformats.org/officeDocument/2006/relationships/image" Target="../media/image28.png"/><Relationship Id="rId1" Type="http://schemas.openxmlformats.org/officeDocument/2006/relationships/tags" Target="../tags/tag6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6.xml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6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68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34.xml"/><Relationship Id="rId4" Type="http://schemas.openxmlformats.org/officeDocument/2006/relationships/image" Target="../media/image13.png"/><Relationship Id="rId3" Type="http://schemas.openxmlformats.org/officeDocument/2006/relationships/tags" Target="../tags/tag33.xml"/><Relationship Id="rId2" Type="http://schemas.openxmlformats.org/officeDocument/2006/relationships/image" Target="../media/image12.png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38.xml"/><Relationship Id="rId2" Type="http://schemas.openxmlformats.org/officeDocument/2006/relationships/image" Target="../media/image14.png"/><Relationship Id="rId1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41.xml"/><Relationship Id="rId4" Type="http://schemas.openxmlformats.org/officeDocument/2006/relationships/image" Target="../media/image16.png"/><Relationship Id="rId3" Type="http://schemas.openxmlformats.org/officeDocument/2006/relationships/tags" Target="../tags/tag40.xml"/><Relationship Id="rId2" Type="http://schemas.openxmlformats.org/officeDocument/2006/relationships/image" Target="../media/image15.png"/><Relationship Id="rId1" Type="http://schemas.openxmlformats.org/officeDocument/2006/relationships/tags" Target="../tags/tag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46.xml"/><Relationship Id="rId5" Type="http://schemas.openxmlformats.org/officeDocument/2006/relationships/image" Target="../media/image18.png"/><Relationship Id="rId4" Type="http://schemas.openxmlformats.org/officeDocument/2006/relationships/tags" Target="../tags/tag45.xml"/><Relationship Id="rId3" Type="http://schemas.openxmlformats.org/officeDocument/2006/relationships/image" Target="../media/image17.png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9.xml"/><Relationship Id="rId3" Type="http://schemas.openxmlformats.org/officeDocument/2006/relationships/image" Target="../media/image19.png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公告利好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29030" y="862965"/>
            <a:ext cx="10175240" cy="49218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90770" y="3019425"/>
            <a:ext cx="5097780" cy="1666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395605" y="5961380"/>
            <a:ext cx="11409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尤其是底部，业绩公布利好，容易吸引资金研究公司基本面，一旦发现业绩稳定，或大增，扭亏，形成超预期！</a:t>
            </a:r>
            <a:endParaRPr lang="zh-CN" altLang="en-US"/>
          </a:p>
          <a:p>
            <a:r>
              <a:rPr lang="zh-CN" altLang="en-US"/>
              <a:t>从而吸引资金布局，和风口，形成控盘拉升，趋势推动。趋势双紫模式。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11112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下跌后的公告预告和熊线上移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31265" y="1043305"/>
            <a:ext cx="9729470" cy="47720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重视三季报预增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76655" y="1289050"/>
            <a:ext cx="9568815" cy="46609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选股模式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当日看盘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98855" y="1105535"/>
            <a:ext cx="4312285" cy="52101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698490" y="991235"/>
            <a:ext cx="6025515" cy="39319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5784850" y="5238115"/>
            <a:ext cx="6621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当日公布预告，盘中熊线上移</a:t>
            </a:r>
            <a:r>
              <a:rPr lang="en-US" altLang="zh-CN"/>
              <a:t>+</a:t>
            </a:r>
            <a:r>
              <a:rPr lang="zh-CN" altLang="en-US"/>
              <a:t>游资出击</a:t>
            </a:r>
            <a:endParaRPr lang="zh-CN" altLang="en-US"/>
          </a:p>
          <a:p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自选跟踪，趋势双紫选股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9245" y="1103630"/>
            <a:ext cx="5530850" cy="47726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72200" y="1327150"/>
            <a:ext cx="5879465" cy="43256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自选跟踪，趋势双紫选股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37260" y="1068070"/>
            <a:ext cx="10129520" cy="52482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标题标题标题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3" name="图片 2" descr="syncCopiedImage_1695199324581_16951993904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陈</a:t>
            </a:r>
            <a:r>
              <a:rPr lang="en-US" altLang="zh-CN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俊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执业编号:A1120619070007</a:t>
            </a:r>
            <a:endParaRPr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27</a:t>
            </a:r>
            <a:r>
              <a:rPr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毕业于西北工业大学，股海沉浮多年。擅长波浪形态，机构分析，资金推动论，结合唯信号论，把握确定性波段。深度研究资金博弈理论，以价格体现市场一切信息为核心，帮助用户建立适合自己的投资模型！</a:t>
            </a: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65810" y="1278255"/>
            <a:ext cx="48723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90000"/>
              </a:lnSpc>
            </a:pPr>
            <a:r>
              <a:rPr lang="zh-CN" altLang="en-US" sz="6000" b="1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锁定公告利好</a:t>
            </a:r>
            <a:endParaRPr lang="zh-CN" altLang="en-US" sz="6000" b="1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altLang="en-US" sz="6000" b="1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把握趋势双紫</a:t>
            </a:r>
            <a:endParaRPr lang="zh-CN" altLang="en-US" sz="6000" b="1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4" name="图片 3" descr="C:\Users\Administrator\Desktop\组 1_1690959741209.png组 1_169095974120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7934098" y="541202"/>
            <a:ext cx="3821430" cy="56203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34430" y="134239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行情解读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真心回购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选股模式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71110" y="1401763"/>
            <a:ext cx="95504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行情解读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筑底形态，过去，现在，未来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87855" y="909955"/>
            <a:ext cx="9170035" cy="447738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722120" y="5506085"/>
            <a:ext cx="100457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思考：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成交量，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价格，时间，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空间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深成，创业板综，科创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50 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底部结构已经形成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沪指，还在继续筑底。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小双底迎来大三浪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0815" y="5369560"/>
            <a:ext cx="10107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中线上攻依旧处于上方，关注控盘拉升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短线上攻向上，短线情绪开始明显增强，连板股增加，板块轮动增强！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但流动资金还没有翻红，但成交量却反常的回到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</a:rPr>
              <a:t>7000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亿之上，今天下午提现资金的最后时间。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放眼时间，空间，估值，价值，在大方向上没错，适合的好价格，不容易。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19910" y="1031875"/>
            <a:ext cx="8552180" cy="42538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3350" y="1999615"/>
            <a:ext cx="3847465" cy="26676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锁定公告利好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9"/>
          <p:cNvSpPr txBox="1"/>
          <p:nvPr>
            <p:custDataLst>
              <p:tags r:id="rId1"/>
            </p:custDataLst>
          </p:nvPr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公告利好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42720" y="941705"/>
            <a:ext cx="1025652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如行业政策发布，</a:t>
            </a:r>
            <a:r>
              <a:rPr lang="en-US" altLang="zh-CN"/>
              <a:t> </a:t>
            </a:r>
            <a:r>
              <a:rPr lang="zh-CN" altLang="en-US"/>
              <a:t>行业周期变化，公司经营业绩变化等公告消息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对公司未来业绩有直接或间接的正面影响，吸引资金进场抢筹，导致改变</a:t>
            </a:r>
            <a:r>
              <a:rPr lang="en-US" altLang="zh-CN"/>
              <a:t> </a:t>
            </a:r>
            <a:r>
              <a:rPr lang="zh-CN" altLang="en-US"/>
              <a:t>短期趋势和中期趋势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但是要注意，出利好的位置，带来的影响是否对股价起到决定性影响。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高位出利好，利好带来的正面影响已经不重要，防止利好出尽是利空，促使或加速资金出逃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低位出利空，利空带来的幅面影响已经不重要，防止利空出尽是利好，促使或带动资金进场。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42720" y="3636645"/>
            <a:ext cx="4450080" cy="27273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01080" y="3636645"/>
            <a:ext cx="5257165" cy="27273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9"/>
          <p:cNvSpPr txBox="1"/>
          <p:nvPr>
            <p:custDataLst>
              <p:tags r:id="rId1"/>
            </p:custDataLst>
          </p:nvPr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公告利好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7675" y="977900"/>
            <a:ext cx="11461750" cy="54921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COMMONDATA" val="eyJoZGlkIjoiOGE4MmM3N2M1Njg0N2RlMTM3NDgxNjk5YmFiZDMxNTIifQ=="/>
  <p:tag name="KSO_WPP_MARK_KEY" val="257877f6-fe8c-4c47-ab4c-274c99a6a791"/>
  <p:tag name="commondata" val="eyJoZGlkIjoiMTE2YWJhYzMxYjNmZGRkNWExNDg2MzZjZDRhZDZhZjI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716</Words>
  <Application>WPS 演示</Application>
  <PresentationFormat>自定义</PresentationFormat>
  <Paragraphs>79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Noto Sans S Chinese Bold</vt:lpstr>
      <vt:lpstr>Arial Unicode MS</vt:lpstr>
      <vt:lpstr>Calibri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Cj</cp:lastModifiedBy>
  <cp:revision>329</cp:revision>
  <dcterms:created xsi:type="dcterms:W3CDTF">2019-06-19T02:08:00Z</dcterms:created>
  <dcterms:modified xsi:type="dcterms:W3CDTF">2023-09-27T09:36:39Z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2052-12.1.0.15374</vt:lpwstr>
  </property>
  <property fmtid="{D5CDD505-2E9C-101B-9397-08002B2CF9AE}" pid="3" name="ICV">
    <vt:lpwstr>2471D2BCCC2F47519734FE3A4D7105F1</vt:lpwstr>
  </property>
</Properties>
</file>