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5</a:t>
            </a:r>
            <a:r>
              <a:rPr lang="zh-CN" altLang="en-US" sz="2000" dirty="0"/>
              <a:t>日消息，企查查</a:t>
            </a:r>
            <a:r>
              <a:rPr lang="en-US" altLang="zh-CN" sz="2000" dirty="0"/>
              <a:t>APP</a:t>
            </a:r>
            <a:r>
              <a:rPr lang="zh-CN" altLang="en-US" sz="2000" dirty="0"/>
              <a:t>显示，中国航天科技集团商业火箭有限公司近日发生工商变更，注册资本由</a:t>
            </a:r>
            <a:r>
              <a:rPr lang="en-US" altLang="zh-CN" sz="2000" dirty="0"/>
              <a:t>10</a:t>
            </a:r>
            <a:r>
              <a:rPr lang="zh-CN" altLang="en-US" sz="2000" dirty="0"/>
              <a:t>亿元增至</a:t>
            </a:r>
            <a:r>
              <a:rPr lang="en-US" altLang="zh-CN" sz="2000" dirty="0"/>
              <a:t>13.96</a:t>
            </a:r>
            <a:r>
              <a:rPr lang="zh-CN" altLang="en-US" sz="2000" dirty="0"/>
              <a:t>亿元，增幅</a:t>
            </a:r>
            <a:r>
              <a:rPr lang="en-US" altLang="zh-CN" sz="2000" dirty="0"/>
              <a:t>39.6%</a:t>
            </a:r>
            <a:r>
              <a:rPr lang="zh-CN" altLang="en-US" sz="2000" dirty="0"/>
              <a:t>。其中，中国航天科技集团有限公司出资金额由</a:t>
            </a:r>
            <a:r>
              <a:rPr lang="en-US" altLang="zh-CN" sz="2000" dirty="0"/>
              <a:t>5.1</a:t>
            </a:r>
            <a:r>
              <a:rPr lang="zh-CN" altLang="en-US" sz="2000" dirty="0"/>
              <a:t>亿元增加至</a:t>
            </a:r>
            <a:r>
              <a:rPr lang="en-US" altLang="zh-CN" sz="2000" dirty="0"/>
              <a:t>9.06</a:t>
            </a:r>
            <a:r>
              <a:rPr lang="zh-CN" altLang="en-US" sz="2000" dirty="0"/>
              <a:t>亿元，增幅达</a:t>
            </a:r>
            <a:r>
              <a:rPr lang="en-US" altLang="zh-CN" sz="2000" dirty="0"/>
              <a:t>77.6%</a:t>
            </a:r>
            <a:r>
              <a:rPr lang="zh-CN" altLang="en-US" sz="2000" dirty="0"/>
              <a:t>，持股比例升至</a:t>
            </a:r>
            <a:r>
              <a:rPr lang="en-US" altLang="zh-CN" sz="2000" dirty="0"/>
              <a:t>64.8997%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、脑机接口：</a:t>
            </a:r>
            <a:endParaRPr lang="zh-CN" altLang="en-US" sz="2000" dirty="0"/>
          </a:p>
          <a:p>
            <a:r>
              <a:rPr lang="zh-CN" altLang="en-US" sz="2000" dirty="0"/>
              <a:t>新年伊始，马斯克在社交媒体上表示，其脑机接口公司</a:t>
            </a:r>
            <a:r>
              <a:rPr lang="en-US" altLang="zh-CN" sz="2000" dirty="0"/>
              <a:t>Neuralink</a:t>
            </a:r>
            <a:r>
              <a:rPr lang="zh-CN" altLang="en-US" sz="2000" dirty="0"/>
              <a:t>将于</a:t>
            </a:r>
            <a:r>
              <a:rPr lang="en-US" altLang="zh-CN" sz="2000" dirty="0"/>
              <a:t>2026</a:t>
            </a:r>
            <a:r>
              <a:rPr lang="zh-CN" altLang="en-US" sz="2000" dirty="0"/>
              <a:t>年开始对脑机接口设备进行</a:t>
            </a:r>
            <a:r>
              <a:rPr lang="en-US" altLang="zh-CN" sz="2000" dirty="0"/>
              <a:t>“</a:t>
            </a:r>
            <a:r>
              <a:rPr lang="zh-CN" altLang="en-US" sz="2000" dirty="0"/>
              <a:t>大规模生产</a:t>
            </a:r>
            <a:r>
              <a:rPr lang="en-US" altLang="zh-CN" sz="2000" dirty="0"/>
              <a:t>”</a:t>
            </a:r>
            <a:r>
              <a:rPr lang="zh-CN" altLang="en-US" sz="2000" dirty="0"/>
              <a:t>，并转向</a:t>
            </a:r>
            <a:r>
              <a:rPr lang="en-US" altLang="zh-CN" sz="2000" dirty="0"/>
              <a:t>“</a:t>
            </a:r>
            <a:r>
              <a:rPr lang="zh-CN" altLang="en-US" sz="2000" dirty="0"/>
              <a:t>更加精简和几乎完全自动化的外科手术流程</a:t>
            </a:r>
            <a:r>
              <a:rPr lang="en-US" altLang="zh-CN" sz="2000" dirty="0"/>
              <a:t>”</a:t>
            </a:r>
            <a:r>
              <a:rPr lang="zh-CN" altLang="en-US" sz="2000" dirty="0"/>
              <a:t>。他透露，接下来设备中的电极丝将直接穿过硬脑膜，而无需将其切除。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、六氟磷酸锂：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天赐材料</a:t>
            </a:r>
            <a:r>
              <a:rPr lang="en-US" altLang="zh-CN" sz="2000" dirty="0"/>
              <a:t>5</a:t>
            </a:r>
            <a:r>
              <a:rPr lang="zh-CN" altLang="en-US" sz="2000" dirty="0"/>
              <a:t>日晚间公告称，为保障后续液体六氟磷酸锂生产装置正常运行和安全稳定生产，公司拟对龙山北基地年产</a:t>
            </a:r>
            <a:r>
              <a:rPr lang="en-US" altLang="zh-CN" sz="2000" dirty="0"/>
              <a:t>15</a:t>
            </a:r>
            <a:r>
              <a:rPr lang="zh-CN" altLang="en-US" sz="2000" dirty="0"/>
              <a:t>万吨液体六氟磷酸锂产线进行停产检修，预计检修时间为</a:t>
            </a:r>
            <a:r>
              <a:rPr lang="en-US" altLang="zh-CN" sz="2000" dirty="0"/>
              <a:t>20</a:t>
            </a:r>
            <a:r>
              <a:rPr lang="zh-CN" altLang="en-US" sz="2000" dirty="0"/>
              <a:t>天至</a:t>
            </a:r>
            <a:r>
              <a:rPr lang="en-US" altLang="zh-CN" sz="2000" dirty="0"/>
              <a:t>30</a:t>
            </a:r>
            <a:r>
              <a:rPr lang="zh-CN" altLang="en-US" sz="2000" dirty="0"/>
              <a:t>天。公司已做好相关报批手续及材料准备，预计不会对公司经营情况造成较大影响。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WPS 演示</Application>
  <PresentationFormat>宽屏</PresentationFormat>
  <Paragraphs>122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368</cp:revision>
  <dcterms:created xsi:type="dcterms:W3CDTF">2024-06-11T06:30:00Z</dcterms:created>
  <dcterms:modified xsi:type="dcterms:W3CDTF">2026-01-06T00:41:27Z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