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07" r:id="rId6"/>
    <p:sldId id="4391" r:id="rId7"/>
    <p:sldId id="4375" r:id="rId8"/>
    <p:sldId id="4377" r:id="rId9"/>
    <p:sldId id="4376" r:id="rId10"/>
    <p:sldId id="4424" r:id="rId11"/>
    <p:sldId id="4357" r:id="rId12"/>
    <p:sldId id="4272" r:id="rId13"/>
    <p:sldId id="4270" r:id="rId14"/>
    <p:sldId id="4278" r:id="rId15"/>
    <p:sldId id="4339" r:id="rId16"/>
    <p:sldId id="4269" r:id="rId17"/>
    <p:sldId id="4271" r:id="rId18"/>
    <p:sldId id="1341" r:id="rId19"/>
    <p:sldId id="4241" r:id="rId20"/>
    <p:sldId id="4260" r:id="rId21"/>
    <p:sldId id="4261" r:id="rId22"/>
    <p:sldId id="270"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9.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18.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国家队出手，震慑空头</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1575" y="1332865"/>
            <a:ext cx="10009505" cy="304609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、中央经济会议定调两大核心方向（</a:t>
            </a:r>
            <a:r>
              <a:rPr lang="en-US" altLang="zh-CN" sz="2400" dirty="0"/>
              <a:t>2025</a:t>
            </a:r>
            <a:r>
              <a:rPr lang="zh-CN" altLang="en-US" sz="2400" dirty="0"/>
              <a:t>年）：</a:t>
            </a:r>
            <a:endParaRPr lang="zh-CN" altLang="en-US" sz="2400" dirty="0"/>
          </a:p>
          <a:p>
            <a:r>
              <a:rPr lang="en-US" altLang="zh-CN" sz="2400" dirty="0"/>
              <a:t>                         </a:t>
            </a:r>
            <a:r>
              <a:rPr lang="zh-CN" altLang="en-US" sz="2400" dirty="0">
                <a:solidFill>
                  <a:srgbClr val="FF0000"/>
                </a:solidFill>
              </a:rPr>
              <a:t>扩内需、科技创新引领新质生产力</a:t>
            </a:r>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819150"/>
            <a:ext cx="10436860" cy="4686300"/>
          </a:xfrm>
          <a:prstGeom prst="rect">
            <a:avLst/>
          </a:prstGeom>
          <a:noFill/>
        </p:spPr>
        <p:txBody>
          <a:bodyPr wrap="square" rtlCol="0">
            <a:noAutofit/>
          </a:bodyPr>
          <a:lstStyle/>
          <a:p>
            <a:r>
              <a:rPr lang="en-US" altLang="zh-CN" sz="2400" dirty="0"/>
              <a:t>1</a:t>
            </a:r>
            <a:r>
              <a:rPr lang="zh-CN" altLang="en-US" sz="2400" dirty="0"/>
              <a:t>、消费电子：</a:t>
            </a:r>
            <a:endParaRPr lang="zh-CN" altLang="en-US" sz="2400" dirty="0"/>
          </a:p>
          <a:p>
            <a:r>
              <a:rPr lang="zh-CN" altLang="en-US" sz="2400" dirty="0"/>
              <a:t>国家发改委、财政部发布通知称，扩围支持消费品以旧换新，实施手机等数码产品购新补贴。对个人消费者购买手机、平板、智能手表手环等</a:t>
            </a:r>
            <a:r>
              <a:rPr lang="en-US" altLang="zh-CN" sz="2400" dirty="0"/>
              <a:t>3</a:t>
            </a:r>
            <a:r>
              <a:rPr lang="zh-CN" altLang="en-US" sz="2400" dirty="0"/>
              <a:t>类数码产品</a:t>
            </a:r>
            <a:r>
              <a:rPr lang="en-US" altLang="zh-CN" sz="2400" dirty="0"/>
              <a:t>(</a:t>
            </a:r>
            <a:r>
              <a:rPr lang="zh-CN" altLang="en-US" sz="2400" dirty="0"/>
              <a:t>单件销售价格不超过</a:t>
            </a:r>
            <a:r>
              <a:rPr lang="en-US" altLang="zh-CN" sz="2400" dirty="0"/>
              <a:t>6000</a:t>
            </a:r>
            <a:r>
              <a:rPr lang="zh-CN" altLang="en-US" sz="2400" dirty="0"/>
              <a:t>元</a:t>
            </a:r>
            <a:r>
              <a:rPr lang="en-US" altLang="zh-CN" sz="2400" dirty="0"/>
              <a:t>)</a:t>
            </a:r>
            <a:r>
              <a:rPr lang="zh-CN" altLang="en-US" sz="2400" dirty="0"/>
              <a:t>，按产品销售价格的</a:t>
            </a:r>
            <a:r>
              <a:rPr lang="en-US" altLang="zh-CN" sz="2400" dirty="0"/>
              <a:t>15%</a:t>
            </a:r>
            <a:r>
              <a:rPr lang="zh-CN" altLang="en-US" sz="2400" dirty="0"/>
              <a:t>给予补贴，每位消费者每类产品可补贴</a:t>
            </a:r>
            <a:r>
              <a:rPr lang="en-US" altLang="zh-CN" sz="2400" dirty="0"/>
              <a:t>1</a:t>
            </a:r>
            <a:r>
              <a:rPr lang="zh-CN" altLang="en-US" sz="2400" dirty="0"/>
              <a:t>件，每件补贴不超过</a:t>
            </a:r>
            <a:r>
              <a:rPr lang="en-US" altLang="zh-CN" sz="2400" dirty="0"/>
              <a:t>500</a:t>
            </a:r>
            <a:r>
              <a:rPr lang="zh-CN" altLang="en-US" sz="2400" dirty="0"/>
              <a:t>元。</a:t>
            </a:r>
            <a:endParaRPr lang="zh-CN" altLang="en-US" sz="2400" dirty="0"/>
          </a:p>
          <a:p>
            <a:endParaRPr lang="zh-CN" altLang="en-US" sz="2400" dirty="0"/>
          </a:p>
          <a:p>
            <a:r>
              <a:rPr lang="en-US" altLang="zh-CN" sz="2400" dirty="0"/>
              <a:t>2</a:t>
            </a:r>
            <a:r>
              <a:rPr lang="zh-CN" altLang="en-US" sz="2400" dirty="0"/>
              <a:t>、机器人：</a:t>
            </a:r>
            <a:endParaRPr lang="zh-CN" altLang="en-US" sz="2400" dirty="0"/>
          </a:p>
          <a:p>
            <a:r>
              <a:rPr lang="zh-CN" altLang="en-US" sz="2400" dirty="0"/>
              <a:t>近日，英伟达掌门人黄仁勋在</a:t>
            </a:r>
            <a:r>
              <a:rPr lang="en-US" altLang="zh-CN" sz="2400" dirty="0"/>
              <a:t>CES</a:t>
            </a:r>
            <a:r>
              <a:rPr lang="zh-CN" altLang="en-US" sz="2400" dirty="0"/>
              <a:t>演讲上正式推出物理</a:t>
            </a:r>
            <a:r>
              <a:rPr lang="en-US" altLang="zh-CN" sz="2400" dirty="0"/>
              <a:t>AI</a:t>
            </a:r>
            <a:r>
              <a:rPr lang="zh-CN" altLang="en-US" sz="2400" dirty="0"/>
              <a:t>大模型</a:t>
            </a:r>
            <a:r>
              <a:rPr lang="en-US" altLang="zh-CN" sz="2400" dirty="0"/>
              <a:t>Cosmos</a:t>
            </a:r>
            <a:r>
              <a:rPr lang="zh-CN" altLang="en-US" sz="2400" dirty="0"/>
              <a:t>。据介绍，这款模型使开发者能够根据文本、图像和视频等输入组合以及机器人传感器或运动数据生成基于物理学的视频，实现对现实环境（如仓库、工厂、交通路况等）的预测，从而完成对机器人和自动驾驶汽车的训练。值得一提的是，此次英伟达发布的</a:t>
            </a:r>
            <a:r>
              <a:rPr lang="en-US" altLang="zh-CN" sz="2400" dirty="0"/>
              <a:t>Cosmos</a:t>
            </a:r>
            <a:r>
              <a:rPr lang="zh-CN" altLang="en-US" sz="2400" dirty="0"/>
              <a:t>将以开源的形式发布。</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3</a:t>
            </a:r>
            <a:r>
              <a:rPr lang="zh-CN" altLang="en-US" sz="2000" dirty="0"/>
              <a:t>、算力：</a:t>
            </a:r>
            <a:endParaRPr lang="zh-CN" altLang="en-US" sz="2000" dirty="0"/>
          </a:p>
          <a:p>
            <a:r>
              <a:rPr lang="zh-CN" altLang="en-US" sz="2000" dirty="0"/>
              <a:t>在</a:t>
            </a:r>
            <a:r>
              <a:rPr lang="en-US" altLang="zh-CN" sz="2000" dirty="0"/>
              <a:t>CES 2025</a:t>
            </a:r>
            <a:r>
              <a:rPr lang="zh-CN" altLang="en-US" sz="2000" dirty="0"/>
              <a:t>展会上，英伟达首席执行官黄仁勋宣布，面向人工智能和高性能计算（</a:t>
            </a:r>
            <a:r>
              <a:rPr lang="en-US" altLang="zh-CN" sz="2000" dirty="0"/>
              <a:t>HPC</a:t>
            </a:r>
            <a:r>
              <a:rPr lang="zh-CN" altLang="en-US" sz="2000" dirty="0"/>
              <a:t>）的</a:t>
            </a:r>
            <a:r>
              <a:rPr lang="en-US" altLang="zh-CN" sz="2000" dirty="0"/>
              <a:t>Blackwell GPU</a:t>
            </a:r>
            <a:r>
              <a:rPr lang="zh-CN" altLang="en-US" sz="2000" dirty="0"/>
              <a:t>及其相关服务器已全面投产。目前，所有主要云服务提供商均已部署并运行</a:t>
            </a:r>
            <a:r>
              <a:rPr lang="en-US" altLang="zh-CN" sz="2000" dirty="0"/>
              <a:t>Blackwell</a:t>
            </a:r>
            <a:r>
              <a:rPr lang="zh-CN" altLang="en-US" sz="2000" dirty="0"/>
              <a:t>系统，英伟达的合作伙伴也推出了可适配全球各类数据中心的系统。</a:t>
            </a:r>
            <a:endParaRPr lang="zh-CN" altLang="en-US" sz="2000" dirty="0"/>
          </a:p>
          <a:p>
            <a:endParaRPr lang="zh-CN" altLang="en-US" sz="2000" dirty="0"/>
          </a:p>
          <a:p>
            <a:r>
              <a:rPr lang="en-US" altLang="zh-CN" sz="2000" dirty="0"/>
              <a:t>4</a:t>
            </a:r>
            <a:r>
              <a:rPr lang="zh-CN" altLang="en-US" sz="2000" dirty="0"/>
              <a:t>、算力</a:t>
            </a:r>
            <a:r>
              <a:rPr lang="en-US" altLang="zh-CN" sz="2000" dirty="0"/>
              <a:t> </a:t>
            </a:r>
            <a:r>
              <a:rPr lang="zh-CN" altLang="en-US" sz="2000" dirty="0"/>
              <a:t>：</a:t>
            </a:r>
            <a:endParaRPr lang="zh-CN" altLang="en-US" sz="2000" dirty="0"/>
          </a:p>
          <a:p>
            <a:r>
              <a:rPr lang="zh-CN" altLang="en-US" sz="2000" dirty="0"/>
              <a:t>在于美国拉斯维加斯举行的</a:t>
            </a:r>
            <a:r>
              <a:rPr lang="en-US" altLang="zh-CN" sz="2000" dirty="0"/>
              <a:t>CES</a:t>
            </a:r>
            <a:r>
              <a:rPr lang="zh-CN" altLang="en-US" sz="2000" dirty="0"/>
              <a:t>开幕主题演讲上，英伟达</a:t>
            </a:r>
            <a:r>
              <a:rPr lang="en-US" altLang="zh-CN" sz="2000" dirty="0"/>
              <a:t>CEO</a:t>
            </a:r>
            <a:r>
              <a:rPr lang="zh-CN" altLang="en-US" sz="2000" dirty="0"/>
              <a:t>黄仁勋宣布推出用于人工智能开发的台式电脑，售价</a:t>
            </a:r>
            <a:r>
              <a:rPr lang="en-US" altLang="zh-CN" sz="2000" dirty="0"/>
              <a:t>3000</a:t>
            </a:r>
            <a:r>
              <a:rPr lang="zh-CN" altLang="en-US" sz="2000" dirty="0"/>
              <a:t>美元。新电脑可能在</a:t>
            </a:r>
            <a:r>
              <a:rPr lang="en-US" altLang="zh-CN" sz="2000" dirty="0"/>
              <a:t>5</a:t>
            </a:r>
            <a:r>
              <a:rPr lang="zh-CN" altLang="en-US" sz="2000" dirty="0"/>
              <a:t>月左右上市。与常规的台式电脑所不同，这台产品主要面向</a:t>
            </a:r>
            <a:r>
              <a:rPr lang="en-US" altLang="zh-CN" sz="2000" dirty="0"/>
              <a:t>AI</a:t>
            </a:r>
            <a:r>
              <a:rPr lang="zh-CN" altLang="en-US" sz="2000" dirty="0"/>
              <a:t>研究员、数据科学家和学生等群体，英伟达称其为个人</a:t>
            </a:r>
            <a:r>
              <a:rPr lang="en-US" altLang="zh-CN" sz="2000" dirty="0"/>
              <a:t>AI</a:t>
            </a:r>
            <a:r>
              <a:rPr lang="zh-CN" altLang="en-US" sz="2000" dirty="0"/>
              <a:t>超级计算机</a:t>
            </a:r>
            <a:r>
              <a:rPr lang="en-US" altLang="zh-CN" sz="2000" dirty="0"/>
              <a:t>Project DIGITS</a:t>
            </a:r>
            <a:r>
              <a:rPr lang="zh-CN" altLang="en-US" sz="2000" dirty="0"/>
              <a:t>。其体积不过手掌大小，可以放在桌子上并使用标准电源插座供电。</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382270" y="690880"/>
            <a:ext cx="11499850" cy="547687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1129030" y="628650"/>
            <a:ext cx="10225405" cy="560070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1927</Words>
  <Application>WPS 演示</Application>
  <PresentationFormat>宽屏</PresentationFormat>
  <Paragraphs>123</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91</cp:revision>
  <dcterms:created xsi:type="dcterms:W3CDTF">2024-06-11T06:30:00Z</dcterms:created>
  <dcterms:modified xsi:type="dcterms:W3CDTF">2025-01-09T00:59:03Z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2052-12.1.0.19770</vt:lpwstr>
  </property>
</Properties>
</file>