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抛盘衰竭，变盘临近</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5050155"/>
          </a:xfrm>
          <a:prstGeom prst="rect">
            <a:avLst/>
          </a:prstGeom>
          <a:noFill/>
        </p:spPr>
        <p:txBody>
          <a:bodyPr wrap="square" rtlCol="0">
            <a:noAutofit/>
          </a:bodyPr>
          <a:lstStyle/>
          <a:p>
            <a:r>
              <a:rPr lang="en-US" altLang="zh-CN" sz="2400" dirty="0"/>
              <a:t>1</a:t>
            </a:r>
            <a:r>
              <a:rPr lang="zh-CN" altLang="en-US" sz="2400" dirty="0"/>
              <a:t>、大消费：</a:t>
            </a:r>
            <a:endParaRPr lang="zh-CN" altLang="en-US" sz="2400" dirty="0"/>
          </a:p>
          <a:p>
            <a:r>
              <a:rPr lang="zh-CN" altLang="en-US" sz="2400" dirty="0"/>
              <a:t>近日，国务院办公厅印发《关于进一步培育新增长点繁荣文化和旅游消费的若干措施》，提出</a:t>
            </a:r>
            <a:r>
              <a:rPr lang="en-US" altLang="zh-CN" sz="2400" dirty="0"/>
              <a:t>6</a:t>
            </a:r>
            <a:r>
              <a:rPr lang="zh-CN" altLang="en-US" sz="2400" dirty="0"/>
              <a:t>个方面</a:t>
            </a:r>
            <a:r>
              <a:rPr lang="en-US" altLang="zh-CN" sz="2400" dirty="0"/>
              <a:t>18</a:t>
            </a:r>
            <a:r>
              <a:rPr lang="zh-CN" altLang="en-US" sz="2400" dirty="0"/>
              <a:t>项具体措施。一是丰富消费惠民举措；二是满足不同年龄群体消费需求；三是扩大特色优质产品供给；四是培育消费场景；五是创新产业政策；六是优化消费环境。</a:t>
            </a:r>
            <a:endParaRPr lang="zh-CN" altLang="en-US" sz="2400" dirty="0"/>
          </a:p>
          <a:p>
            <a:endParaRPr lang="zh-CN" altLang="en-US" sz="2400" dirty="0"/>
          </a:p>
          <a:p>
            <a:r>
              <a:rPr lang="en-US" altLang="zh-CN" sz="2400" dirty="0"/>
              <a:t>2</a:t>
            </a:r>
            <a:r>
              <a:rPr lang="zh-CN" altLang="en-US" sz="2400" dirty="0"/>
              <a:t>、大数据：</a:t>
            </a:r>
            <a:endParaRPr lang="zh-CN" altLang="en-US" sz="2400" dirty="0"/>
          </a:p>
          <a:p>
            <a:r>
              <a:rPr lang="zh-CN" altLang="en-US" sz="2400" dirty="0"/>
              <a:t>国家发改委等部门联合发布《关于促进数据标注产业高质量发展的实施意见》，本次印发的文件是国家层面首次对数据标注这一新兴产业进行系统谋划。据介绍，数据标注产业是对数据进行筛选、清洗、分类、注释、标记和质量检验等加工处理的新兴产业。培育壮大数据标注产业对于提升数据供给质量，推动人工智能创新发展具有重要支撑作用。</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、数据中心：</a:t>
            </a:r>
            <a:endParaRPr lang="zh-CN" altLang="en-US" sz="2000" dirty="0"/>
          </a:p>
          <a:p>
            <a:r>
              <a:rPr lang="zh-CN" altLang="en-US" sz="2000" dirty="0"/>
              <a:t>华为召开直播发布</a:t>
            </a:r>
            <a:r>
              <a:rPr lang="en-US" altLang="zh-CN" sz="2000" dirty="0"/>
              <a:t>2025</a:t>
            </a:r>
            <a:r>
              <a:rPr lang="zh-CN" altLang="en-US" sz="2000" dirty="0"/>
              <a:t>数据中心能源十大趋势，提出算电协同将成为数据中心建设的新模式。算电协同，即</a:t>
            </a:r>
            <a:r>
              <a:rPr lang="en-US" altLang="zh-CN" sz="2000" dirty="0"/>
              <a:t>“</a:t>
            </a:r>
            <a:r>
              <a:rPr lang="zh-CN" altLang="en-US" sz="2000" dirty="0"/>
              <a:t>算优化电，电支撑算</a:t>
            </a:r>
            <a:r>
              <a:rPr lang="en-US" altLang="zh-CN" sz="2000" dirty="0"/>
              <a:t>”</a:t>
            </a:r>
            <a:r>
              <a:rPr lang="zh-CN" altLang="en-US" sz="2000" dirty="0"/>
              <a:t>，是指计算资源与电力资源的统筹调配，旨在通过两者的协同互动，实现资源的优化配置和高效利用。</a:t>
            </a:r>
            <a:endParaRPr lang="zh-CN" altLang="en-US" sz="2000" dirty="0"/>
          </a:p>
          <a:p>
            <a:endParaRPr lang="zh-CN" altLang="en-US" sz="2000" dirty="0"/>
          </a:p>
          <a:p>
            <a:r>
              <a:rPr lang="en-US" altLang="zh-CN" sz="2000" dirty="0"/>
              <a:t>4</a:t>
            </a:r>
            <a:r>
              <a:rPr lang="zh-CN" altLang="en-US" sz="2000" dirty="0"/>
              <a:t>、算力</a:t>
            </a:r>
            <a:r>
              <a:rPr lang="en-US" altLang="zh-CN" sz="2000" dirty="0"/>
              <a:t> </a:t>
            </a:r>
            <a:r>
              <a:rPr lang="zh-CN" altLang="en-US" sz="2000" dirty="0"/>
              <a:t>：</a:t>
            </a:r>
            <a:endParaRPr lang="zh-CN" altLang="en-US" sz="2000" dirty="0"/>
          </a:p>
          <a:p>
            <a:r>
              <a:rPr lang="zh-CN" altLang="en-US" sz="2000" dirty="0"/>
              <a:t>在于美国拉斯维加斯举行的</a:t>
            </a:r>
            <a:r>
              <a:rPr lang="en-US" altLang="zh-CN" sz="2000" dirty="0"/>
              <a:t>CES</a:t>
            </a:r>
            <a:r>
              <a:rPr lang="zh-CN" altLang="en-US" sz="2000" dirty="0"/>
              <a:t>开幕主题演讲上，英伟达</a:t>
            </a:r>
            <a:r>
              <a:rPr lang="en-US" altLang="zh-CN" sz="2000" dirty="0"/>
              <a:t>CEO</a:t>
            </a:r>
            <a:r>
              <a:rPr lang="zh-CN" altLang="en-US" sz="2000" dirty="0"/>
              <a:t>黄仁勋宣布推出用于人工智能开发的台式电脑，售价</a:t>
            </a:r>
            <a:r>
              <a:rPr lang="en-US" altLang="zh-CN" sz="2000" dirty="0"/>
              <a:t>3000</a:t>
            </a:r>
            <a:r>
              <a:rPr lang="zh-CN" altLang="en-US" sz="2000" dirty="0"/>
              <a:t>美元。新电脑可能在</a:t>
            </a:r>
            <a:r>
              <a:rPr lang="en-US" altLang="zh-CN" sz="2000" dirty="0"/>
              <a:t>5</a:t>
            </a:r>
            <a:r>
              <a:rPr lang="zh-CN" altLang="en-US" sz="2000" dirty="0"/>
              <a:t>月左右上市。与常规的台式电脑所不同，这台产品主要面向</a:t>
            </a:r>
            <a:r>
              <a:rPr lang="en-US" altLang="zh-CN" sz="2000" dirty="0"/>
              <a:t>AI</a:t>
            </a:r>
            <a:r>
              <a:rPr lang="zh-CN" altLang="en-US" sz="2000" dirty="0"/>
              <a:t>研究员、数据科学家和学生等群体，英伟达称其为个人</a:t>
            </a:r>
            <a:r>
              <a:rPr lang="en-US" altLang="zh-CN" sz="2000" dirty="0"/>
              <a:t>AI</a:t>
            </a:r>
            <a:r>
              <a:rPr lang="zh-CN" altLang="en-US" sz="2000" dirty="0"/>
              <a:t>超级计算机</a:t>
            </a:r>
            <a:r>
              <a:rPr lang="en-US" altLang="zh-CN" sz="2000" dirty="0"/>
              <a:t>Project DIGITS</a:t>
            </a:r>
            <a:r>
              <a:rPr lang="zh-CN" altLang="en-US" sz="2000" dirty="0"/>
              <a:t>。其体积不过手掌大小，可以放在桌子上并使用标准电源插座供电。</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382270" y="690880"/>
            <a:ext cx="11499850" cy="54768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1881</Words>
  <Application>WPS 演示</Application>
  <PresentationFormat>宽屏</PresentationFormat>
  <Paragraphs>123</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93</cp:revision>
  <dcterms:created xsi:type="dcterms:W3CDTF">2024-06-11T06:30:00Z</dcterms:created>
  <dcterms:modified xsi:type="dcterms:W3CDTF">2025-01-14T00:59:51Z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