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r>
              <a:rPr lang="zh-CN" altLang="en-US" sz="2000" dirty="0"/>
              <a:t>今年南方电网公司固定资产投资安排</a:t>
            </a:r>
            <a:r>
              <a:rPr lang="en-US" altLang="zh-CN" sz="2000" dirty="0"/>
              <a:t>1800</a:t>
            </a:r>
            <a:r>
              <a:rPr lang="zh-CN" altLang="en-US" sz="2000" dirty="0"/>
              <a:t>亿元，连续五年创新高，年均增速达</a:t>
            </a:r>
            <a:r>
              <a:rPr lang="en-US" altLang="zh-CN" sz="2000" dirty="0"/>
              <a:t>9.5%</a:t>
            </a:r>
            <a:r>
              <a:rPr lang="zh-CN" altLang="en-US" sz="2000" dirty="0"/>
              <a:t>，将重点投向新型电力系统建设、战略性新兴产业发展、优质供电服务提升等领域，为实现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良好开局提供坚实支撑。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据媒体报道，从宇树代理商和供应商处获悉，宇树</a:t>
            </a:r>
            <a:r>
              <a:rPr lang="en-US" altLang="zh-CN" sz="2000" dirty="0"/>
              <a:t>25</a:t>
            </a:r>
            <a:r>
              <a:rPr lang="zh-CN" altLang="en-US" sz="2000" dirty="0"/>
              <a:t>年人形机器人出货量超</a:t>
            </a:r>
            <a:r>
              <a:rPr lang="en-US" altLang="zh-CN" sz="2000" dirty="0"/>
              <a:t>5500</a:t>
            </a:r>
            <a:r>
              <a:rPr lang="zh-CN" altLang="en-US" sz="2000" dirty="0"/>
              <a:t>台，</a:t>
            </a:r>
            <a:r>
              <a:rPr lang="en-US" altLang="zh-CN" sz="2000" dirty="0"/>
              <a:t>25</a:t>
            </a:r>
            <a:r>
              <a:rPr lang="zh-CN" altLang="en-US" sz="2000" dirty="0"/>
              <a:t>年量产下线超</a:t>
            </a:r>
            <a:r>
              <a:rPr lang="en-US" altLang="zh-CN" sz="2000" dirty="0"/>
              <a:t>6000</a:t>
            </a:r>
            <a:r>
              <a:rPr lang="zh-CN" altLang="en-US" sz="2000" dirty="0"/>
              <a:t>台（非累计），上述为纯人形的数量，不含双臂轮子底盘等其他机器人。这一量级在全球人形机器人行业中属于较高水平，证明了产品的可靠性和市场初步接受度，表明中国在人形机器人赛道上已具备量产能力。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19</a:t>
            </a:r>
            <a:r>
              <a:rPr lang="zh-CN" altLang="en-US" sz="2000" dirty="0"/>
              <a:t>日</a:t>
            </a:r>
            <a:r>
              <a:rPr lang="en-US" altLang="zh-CN" sz="2000" dirty="0"/>
              <a:t>15</a:t>
            </a:r>
            <a:r>
              <a:rPr lang="zh-CN" altLang="en-US" sz="2000" dirty="0"/>
              <a:t>时</a:t>
            </a:r>
            <a:r>
              <a:rPr lang="en-US" altLang="zh-CN" sz="2000" dirty="0"/>
              <a:t>48</a:t>
            </a:r>
            <a:r>
              <a:rPr lang="zh-CN" altLang="en-US" sz="2000" dirty="0"/>
              <a:t>分，我国在海南商业航天发射场使用长征十二号运载火箭，将卫星互联网低轨</a:t>
            </a:r>
            <a:r>
              <a:rPr lang="en-US" altLang="zh-CN" sz="2000" dirty="0"/>
              <a:t>19</a:t>
            </a:r>
            <a:r>
              <a:rPr lang="zh-CN" altLang="en-US" sz="2000" dirty="0"/>
              <a:t>组卫星发射升空，卫星进入预定轨道，发射任务获得成功。媒体记者获悉，此次长征十二号发射的</a:t>
            </a:r>
            <a:r>
              <a:rPr lang="en-US" altLang="zh-CN" sz="2000" dirty="0"/>
              <a:t>19</a:t>
            </a:r>
            <a:r>
              <a:rPr lang="zh-CN" altLang="en-US" sz="2000" dirty="0"/>
              <a:t>组卫星，是由民营商业航天企业银河航天，独立承担此类太空基础设施建设研制的第二组卫星。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WPS 演示</Application>
  <PresentationFormat>宽屏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381</cp:revision>
  <dcterms:created xsi:type="dcterms:W3CDTF">2024-06-11T06:30:00Z</dcterms:created>
  <dcterms:modified xsi:type="dcterms:W3CDTF">2026-01-20T00:49:02Z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