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r>
              <a:rPr lang="zh-CN" altLang="en-US" sz="2000" dirty="0"/>
              <a:t>据媒体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日报道，台积电计划加大对先进封装技术的投资，其计划升级龙潭</a:t>
            </a:r>
            <a:r>
              <a:rPr lang="en-US" altLang="zh-CN" sz="2000" dirty="0"/>
              <a:t>AP3</a:t>
            </a:r>
            <a:r>
              <a:rPr lang="zh-CN" altLang="en-US" sz="2000" dirty="0"/>
              <a:t>工厂现有的</a:t>
            </a:r>
            <a:r>
              <a:rPr lang="en-US" altLang="zh-CN" sz="2000" dirty="0"/>
              <a:t>InFO</a:t>
            </a:r>
            <a:r>
              <a:rPr lang="zh-CN" altLang="en-US" sz="2000" dirty="0"/>
              <a:t>设备，同时在嘉义</a:t>
            </a:r>
            <a:r>
              <a:rPr lang="en-US" altLang="zh-CN" sz="2000" dirty="0"/>
              <a:t>AP7</a:t>
            </a:r>
            <a:r>
              <a:rPr lang="zh-CN" altLang="en-US" sz="2000" dirty="0"/>
              <a:t>工厂新建一条</a:t>
            </a:r>
            <a:r>
              <a:rPr lang="en-US" altLang="zh-CN" sz="2000" dirty="0"/>
              <a:t>WMCM</a:t>
            </a:r>
            <a:r>
              <a:rPr lang="zh-CN" altLang="en-US" sz="2000" dirty="0"/>
              <a:t>生产线。到</a:t>
            </a:r>
            <a:r>
              <a:rPr lang="en-US" altLang="zh-CN" sz="2000" dirty="0"/>
              <a:t>2026</a:t>
            </a:r>
            <a:r>
              <a:rPr lang="zh-CN" altLang="en-US" sz="2000" dirty="0"/>
              <a:t>年底，台积电</a:t>
            </a:r>
            <a:r>
              <a:rPr lang="en-US" altLang="zh-CN" sz="2000" dirty="0"/>
              <a:t>WMCM</a:t>
            </a:r>
            <a:r>
              <a:rPr lang="zh-CN" altLang="en-US" sz="2000" dirty="0"/>
              <a:t>产能将达到每月约</a:t>
            </a:r>
            <a:r>
              <a:rPr lang="en-US" altLang="zh-CN" sz="2000" dirty="0"/>
              <a:t>6</a:t>
            </a:r>
            <a:r>
              <a:rPr lang="zh-CN" altLang="en-US" sz="2000" dirty="0"/>
              <a:t>万片晶圆，并有望在</a:t>
            </a:r>
            <a:r>
              <a:rPr lang="en-US" altLang="zh-CN" sz="2000" dirty="0"/>
              <a:t>2027</a:t>
            </a:r>
            <a:r>
              <a:rPr lang="zh-CN" altLang="en-US" sz="2000" dirty="0"/>
              <a:t>年翻一番，达到每月</a:t>
            </a:r>
            <a:r>
              <a:rPr lang="en-US" altLang="zh-CN" sz="2000" dirty="0"/>
              <a:t>12</a:t>
            </a:r>
            <a:r>
              <a:rPr lang="zh-CN" altLang="en-US" sz="2000" dirty="0"/>
              <a:t>万片。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PCB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r>
              <a:rPr lang="zh-CN" altLang="en-US" sz="2000" dirty="0"/>
              <a:t>据</a:t>
            </a:r>
            <a:r>
              <a:rPr lang="en-US" altLang="zh-CN" sz="2000" dirty="0"/>
              <a:t>MoneyDJ</a:t>
            </a:r>
            <a:r>
              <a:rPr lang="zh-CN" altLang="en-US" sz="2000" dirty="0"/>
              <a:t>报道，因玻纤布等原料供应紧张、价格飙升，日本半导体材料厂</a:t>
            </a:r>
            <a:r>
              <a:rPr lang="en-US" altLang="zh-CN" sz="2000" dirty="0"/>
              <a:t>Resonac</a:t>
            </a:r>
            <a:r>
              <a:rPr lang="zh-CN" altLang="en-US" sz="2000" dirty="0"/>
              <a:t>宣布自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日起调涨铜箔基板（</a:t>
            </a:r>
            <a:r>
              <a:rPr lang="en-US" altLang="zh-CN" sz="2000" dirty="0"/>
              <a:t>CCL</a:t>
            </a:r>
            <a:r>
              <a:rPr lang="zh-CN" altLang="en-US" sz="2000" dirty="0"/>
              <a:t>）、黏合胶片等印刷电路板（</a:t>
            </a:r>
            <a:r>
              <a:rPr lang="en-US" altLang="zh-CN" sz="2000" dirty="0"/>
              <a:t>PCB</a:t>
            </a:r>
            <a:r>
              <a:rPr lang="zh-CN" altLang="en-US" sz="2000" dirty="0"/>
              <a:t>）材料售价、涨幅达</a:t>
            </a:r>
            <a:r>
              <a:rPr lang="en-US" altLang="zh-CN" sz="2000" dirty="0"/>
              <a:t>30%</a:t>
            </a:r>
            <a:r>
              <a:rPr lang="zh-CN" altLang="en-US" sz="2000" dirty="0"/>
              <a:t>以上。对此，</a:t>
            </a:r>
            <a:r>
              <a:rPr lang="en-US" altLang="zh-CN" sz="2000" dirty="0"/>
              <a:t>Resonac</a:t>
            </a:r>
            <a:r>
              <a:rPr lang="zh-CN" altLang="en-US" sz="2000" dirty="0"/>
              <a:t>表示，公司虽已采取各种应对措施，致力于缩减成本，但为了稳定供应产品以及持续提供新技术，因此不得不调涨售价。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6G</a:t>
            </a:r>
            <a:r>
              <a:rPr lang="zh-CN" altLang="en-US" sz="2000" dirty="0"/>
              <a:t>通信：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国新办举行新闻发布会，介绍</a:t>
            </a:r>
            <a:r>
              <a:rPr lang="en-US" altLang="zh-CN" sz="2000" dirty="0"/>
              <a:t>2025</a:t>
            </a:r>
            <a:r>
              <a:rPr lang="zh-CN" altLang="en-US" sz="2000" dirty="0"/>
              <a:t>年工业和信息化发展成效。工业和信息化部新闻发言人、信息通信发展司司长谢存在发布会上介绍，目前，我国</a:t>
            </a:r>
            <a:r>
              <a:rPr lang="en-US" altLang="zh-CN" sz="2000" dirty="0"/>
              <a:t>6G</a:t>
            </a:r>
            <a:r>
              <a:rPr lang="zh-CN" altLang="en-US" sz="2000" dirty="0"/>
              <a:t>研发已完成第一阶段技术试验，形成了超</a:t>
            </a:r>
            <a:r>
              <a:rPr lang="en-US" altLang="zh-CN" sz="2000" dirty="0"/>
              <a:t>300</a:t>
            </a:r>
            <a:r>
              <a:rPr lang="zh-CN" altLang="en-US" sz="2000" dirty="0"/>
              <a:t>项关键技术储备，近期已经启动第二阶段</a:t>
            </a:r>
            <a:r>
              <a:rPr lang="en-US" altLang="zh-CN" sz="2000" dirty="0"/>
              <a:t>6G</a:t>
            </a:r>
            <a:r>
              <a:rPr lang="zh-CN" altLang="en-US" sz="2000" dirty="0"/>
              <a:t>技术试验。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WPS 演示</Application>
  <PresentationFormat>宽屏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383</cp:revision>
  <dcterms:created xsi:type="dcterms:W3CDTF">2024-06-11T06:30:00Z</dcterms:created>
  <dcterms:modified xsi:type="dcterms:W3CDTF">2026-01-22T00:50:30Z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