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en-US" altLang="zh-CN" sz="2000" dirty="0"/>
              <a:t>SpaceX</a:t>
            </a:r>
            <a:r>
              <a:rPr lang="zh-CN" altLang="en-US" sz="2000" dirty="0"/>
              <a:t>计划于</a:t>
            </a:r>
            <a:r>
              <a:rPr lang="en-US" altLang="zh-CN" sz="2000" dirty="0"/>
              <a:t>2027</a:t>
            </a:r>
            <a:r>
              <a:rPr lang="zh-CN" altLang="en-US" sz="2000" dirty="0"/>
              <a:t>年推出其第二代星链系统，旨在提供更高速的网络服务。二代星链系统预计将提供类似</a:t>
            </a:r>
            <a:r>
              <a:rPr lang="en-US" altLang="zh-CN" sz="2000" dirty="0"/>
              <a:t>5G</a:t>
            </a:r>
            <a:r>
              <a:rPr lang="zh-CN" altLang="en-US" sz="2000" dirty="0"/>
              <a:t>的连接服务，整体容量将比一代提高</a:t>
            </a:r>
            <a:r>
              <a:rPr lang="en-US" altLang="zh-CN" sz="2000" dirty="0"/>
              <a:t>100</a:t>
            </a:r>
            <a:r>
              <a:rPr lang="zh-CN" altLang="en-US" sz="2000" dirty="0"/>
              <a:t>多倍，吞吐量提升</a:t>
            </a:r>
            <a:r>
              <a:rPr lang="en-US" altLang="zh-CN" sz="2000" dirty="0"/>
              <a:t>20</a:t>
            </a:r>
            <a:r>
              <a:rPr lang="zh-CN" altLang="en-US" sz="2000" dirty="0"/>
              <a:t>倍以上。根据现有进展，美国联邦通信委员会（</a:t>
            </a:r>
            <a:r>
              <a:rPr lang="en-US" altLang="zh-CN" sz="2000" dirty="0"/>
              <a:t>FCC</a:t>
            </a:r>
            <a:r>
              <a:rPr lang="zh-CN" altLang="en-US" sz="2000" dirty="0"/>
              <a:t>）本月已批准</a:t>
            </a:r>
            <a:r>
              <a:rPr lang="en-US" altLang="zh-CN" sz="2000" dirty="0"/>
              <a:t>SpaceX</a:t>
            </a:r>
            <a:r>
              <a:rPr lang="zh-CN" altLang="en-US" sz="2000" dirty="0"/>
              <a:t>的申请，允许其再部署</a:t>
            </a:r>
            <a:r>
              <a:rPr lang="en-US" altLang="zh-CN" sz="2000" dirty="0"/>
              <a:t>7500</a:t>
            </a:r>
            <a:r>
              <a:rPr lang="zh-CN" altLang="en-US" sz="2000" dirty="0"/>
              <a:t>颗第二代星链卫星，以进一步提升其全球互联网服务能力。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22</a:t>
            </a:r>
            <a:r>
              <a:rPr lang="zh-CN" altLang="en-US" sz="2000" dirty="0"/>
              <a:t>日，据报道，阿里正准备将旗下芯片公司平头哥上市，以迎合投资者对人工智能加速器这一热门领域的浓厚兴趣。报道援引知情人士透露，第一步，阿里巴巴计划将该部门重组为一家部分由员工持股的公司。这些知情人士表示，公司随后将考虑进行首次公开募股（</a:t>
            </a:r>
            <a:r>
              <a:rPr lang="en-US" altLang="zh-CN" sz="2000" dirty="0"/>
              <a:t>IPO</a:t>
            </a:r>
            <a:r>
              <a:rPr lang="zh-CN" altLang="en-US" sz="2000" dirty="0"/>
              <a:t>），但具体时间尚不明确。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、化工：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硫黄，是重要的化工原料。由其制成的硫酸，不仅广泛应用于磷肥、复合肥生产，也是工业制造和新能源产业链中不可或缺的关键中间品。截至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日，镇江港固体硫黄成交均价为</a:t>
            </a:r>
            <a:r>
              <a:rPr lang="en-US" altLang="zh-CN" sz="2000" dirty="0"/>
              <a:t>4358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吨，较</a:t>
            </a:r>
            <a:r>
              <a:rPr lang="en-US" altLang="zh-CN" sz="2000" dirty="0"/>
              <a:t>2024</a:t>
            </a:r>
            <a:r>
              <a:rPr lang="zh-CN" altLang="en-US" sz="2000" dirty="0"/>
              <a:t>年末不足</a:t>
            </a:r>
            <a:r>
              <a:rPr lang="en-US" altLang="zh-CN" sz="2000" dirty="0"/>
              <a:t>1600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吨的价格，已上涨近</a:t>
            </a:r>
            <a:r>
              <a:rPr lang="en-US" altLang="zh-CN" sz="2000" dirty="0"/>
              <a:t>180%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WPS 演示</Application>
  <PresentationFormat>宽屏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384</cp:revision>
  <dcterms:created xsi:type="dcterms:W3CDTF">2024-06-11T06:30:00Z</dcterms:created>
  <dcterms:modified xsi:type="dcterms:W3CDTF">2026-01-23T00:51:57Z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