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1341" r:id="rId12"/>
    <p:sldId id="4455" r:id="rId13"/>
    <p:sldId id="4269" r:id="rId14"/>
    <p:sldId id="4278" r:id="rId15"/>
    <p:sldId id="4272" r:id="rId16"/>
    <p:sldId id="4270" r:id="rId17"/>
    <p:sldId id="444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2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维持慢牛趋势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00" y="1137920"/>
            <a:ext cx="10309860" cy="4269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《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年年报风口</a:t>
            </a:r>
            <a:r>
              <a:rPr lang="en-US" altLang="zh-CN" sz="2000" dirty="0"/>
              <a:t>“</a:t>
            </a:r>
            <a:r>
              <a:rPr lang="zh-CN" altLang="en-US" sz="2000" dirty="0"/>
              <a:t>寻宝</a:t>
            </a:r>
            <a:r>
              <a:rPr lang="en-US" altLang="zh-CN" sz="2000" dirty="0"/>
              <a:t>”</a:t>
            </a:r>
            <a:r>
              <a:rPr lang="zh-CN" altLang="en-US" sz="2000" dirty="0"/>
              <a:t>》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上架时间：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精选八家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年年报预告超预期、优质的公司，未来充满潜力的公司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凡是</a:t>
            </a:r>
            <a:r>
              <a:rPr lang="en-US" altLang="zh-CN" sz="2000" dirty="0"/>
              <a:t>1</a:t>
            </a:r>
            <a:r>
              <a:rPr lang="zh-CN" altLang="en-US" sz="2000" dirty="0"/>
              <a:t>月份购买风口狙击栏目，一个月、一个季度以上的都赠送这份报告</a:t>
            </a:r>
            <a:endParaRPr lang="zh-CN" altLang="en-US" sz="2000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</a:rPr>
              <a:t>寻宝</a:t>
            </a:r>
            <a:r>
              <a:rPr lang="en-US" altLang="zh-CN" sz="2400" dirty="0">
                <a:solidFill>
                  <a:schemeClr val="bg1"/>
                </a:solidFill>
              </a:rPr>
              <a:t>”——</a:t>
            </a:r>
            <a:r>
              <a:rPr lang="zh-CN" altLang="en-US" sz="2400" dirty="0">
                <a:solidFill>
                  <a:schemeClr val="bg1"/>
                </a:solidFill>
              </a:rPr>
              <a:t>年报掘金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714375"/>
            <a:ext cx="988441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、云计算：</a:t>
            </a:r>
            <a:endParaRPr lang="zh-CN" altLang="en-US" sz="2000" dirty="0"/>
          </a:p>
          <a:p>
            <a:r>
              <a:rPr lang="zh-CN" altLang="en-US" sz="2000" dirty="0"/>
              <a:t>亚马逊云科技（</a:t>
            </a:r>
            <a:r>
              <a:rPr lang="en-US" altLang="zh-CN" sz="2000" dirty="0"/>
              <a:t>AWS</a:t>
            </a:r>
            <a:r>
              <a:rPr lang="zh-CN" altLang="en-US" sz="2000" dirty="0"/>
              <a:t>）近日宣布，将其</a:t>
            </a:r>
            <a:r>
              <a:rPr lang="en-US" altLang="zh-CN" sz="2000" dirty="0"/>
              <a:t>EC2</a:t>
            </a:r>
            <a:r>
              <a:rPr lang="zh-CN" altLang="en-US" sz="2000" dirty="0"/>
              <a:t>机器学习容量块（</a:t>
            </a:r>
            <a:r>
              <a:rPr lang="en-US" altLang="zh-CN" sz="2000" dirty="0"/>
              <a:t>Capacity Blocks for ML</a:t>
            </a:r>
            <a:r>
              <a:rPr lang="zh-CN" altLang="en-US" sz="2000" dirty="0"/>
              <a:t>）的价格上调约</a:t>
            </a:r>
            <a:r>
              <a:rPr lang="en-US" altLang="zh-CN" sz="2000" dirty="0"/>
              <a:t>15%</a:t>
            </a:r>
            <a:r>
              <a:rPr lang="zh-CN" altLang="en-US" sz="2000" dirty="0"/>
              <a:t>。这一调整主要体现在</a:t>
            </a:r>
            <a:r>
              <a:rPr lang="en-US" altLang="zh-CN" sz="2000" dirty="0"/>
              <a:t>p5e.48xlarge</a:t>
            </a:r>
            <a:r>
              <a:rPr lang="zh-CN" altLang="en-US" sz="2000" dirty="0"/>
              <a:t>实例的每小时费用，由</a:t>
            </a:r>
            <a:r>
              <a:rPr lang="en-US" altLang="zh-CN" sz="2000" dirty="0"/>
              <a:t>34.61</a:t>
            </a:r>
            <a:r>
              <a:rPr lang="zh-CN" altLang="en-US" sz="2000" dirty="0"/>
              <a:t>美元涨至</a:t>
            </a:r>
            <a:r>
              <a:rPr lang="en-US" altLang="zh-CN" sz="2000" dirty="0"/>
              <a:t>39.80</a:t>
            </a:r>
            <a:r>
              <a:rPr lang="zh-CN" altLang="en-US" sz="2000" dirty="0"/>
              <a:t>美元。此举在当前</a:t>
            </a:r>
            <a:r>
              <a:rPr lang="en-US" altLang="zh-CN" sz="2000" dirty="0"/>
              <a:t>AI</a:t>
            </a:r>
            <a:r>
              <a:rPr lang="zh-CN" altLang="en-US" sz="2000" dirty="0"/>
              <a:t>算力资源紧缺的背景下，标志着云计算定价逻辑的重大转变。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、医药：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近日，印度东部的西孟加拉邦近期出现尼帕病毒感染病例，目前已有</a:t>
            </a:r>
            <a:r>
              <a:rPr lang="en-US" altLang="zh-CN" sz="2000" dirty="0"/>
              <a:t>5</a:t>
            </a:r>
            <a:r>
              <a:rPr lang="zh-CN" altLang="en-US" sz="2000" dirty="0"/>
              <a:t>例确诊病例，近</a:t>
            </a:r>
            <a:r>
              <a:rPr lang="en-US" altLang="zh-CN" sz="2000" dirty="0"/>
              <a:t>100</a:t>
            </a:r>
            <a:r>
              <a:rPr lang="zh-CN" altLang="en-US" sz="2000" dirty="0"/>
              <a:t>人被要求居家隔离。受此影响，泰国和尼泊尔已相继加强针对来自印度旅客的卫生筛查措施。据此前报道，世界卫生组织将尼帕病毒列为一种致命的人畜共患病毒，主要由果蝠携带。该病毒可通过被污染的食物传播给人类，或直接人传人，感染者的死亡率可达</a:t>
            </a:r>
            <a:r>
              <a:rPr lang="en-US" altLang="zh-CN" sz="2000" dirty="0"/>
              <a:t>40%</a:t>
            </a:r>
            <a:r>
              <a:rPr lang="zh-CN" altLang="en-US" sz="2000" dirty="0"/>
              <a:t>以上。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应用：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据报道，腾讯发布《关于春节分</a:t>
            </a:r>
            <a:r>
              <a:rPr lang="en-US" altLang="zh-CN" sz="2000" dirty="0"/>
              <a:t>10</a:t>
            </a:r>
            <a:r>
              <a:rPr lang="zh-CN" altLang="en-US" sz="2000" dirty="0"/>
              <a:t>亿现金的通知》：将在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日上线春节活动，用户上元宝</a:t>
            </a:r>
            <a:r>
              <a:rPr lang="en-US" altLang="zh-CN" sz="2000" dirty="0"/>
              <a:t>APP</a:t>
            </a:r>
            <a:r>
              <a:rPr lang="zh-CN" altLang="en-US" sz="2000" dirty="0"/>
              <a:t>分</a:t>
            </a:r>
            <a:r>
              <a:rPr lang="en-US" altLang="zh-CN" sz="2000" dirty="0"/>
              <a:t>10</a:t>
            </a:r>
            <a:r>
              <a:rPr lang="zh-CN" altLang="en-US" sz="2000" dirty="0"/>
              <a:t>亿现金红包，单个红包金额可达万元。此外，百度发布文心助手关于春节现金红包活动的通知。自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26</a:t>
            </a:r>
            <a:r>
              <a:rPr lang="zh-CN" altLang="en-US" sz="2000" dirty="0"/>
              <a:t>日至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12</a:t>
            </a:r>
            <a:r>
              <a:rPr lang="zh-CN" altLang="en-US" sz="2000" dirty="0"/>
              <a:t>日，用户在百度</a:t>
            </a:r>
            <a:r>
              <a:rPr lang="en-US" altLang="zh-CN" sz="2000" dirty="0"/>
              <a:t>APP</a:t>
            </a:r>
            <a:r>
              <a:rPr lang="zh-CN" altLang="en-US" sz="2000" dirty="0"/>
              <a:t>使用文心助手，有机会瓜分</a:t>
            </a:r>
            <a:r>
              <a:rPr lang="en-US" altLang="zh-CN" sz="2000" dirty="0"/>
              <a:t>5</a:t>
            </a:r>
            <a:r>
              <a:rPr lang="zh-CN" altLang="en-US" sz="2000" dirty="0"/>
              <a:t>亿现金红包，最高可获得</a:t>
            </a:r>
            <a:r>
              <a:rPr lang="en-US" altLang="zh-CN" sz="2000" dirty="0"/>
              <a:t>1</a:t>
            </a:r>
            <a:r>
              <a:rPr lang="zh-CN" altLang="en-US" sz="2000" dirty="0"/>
              <a:t>万元奖励。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180" y="906780"/>
            <a:ext cx="10055860" cy="5260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737870"/>
            <a:ext cx="9620250" cy="5381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WPS 演示</Application>
  <PresentationFormat>宽屏</PresentationFormat>
  <Paragraphs>122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思源黑体 CN Normal</vt:lpstr>
      <vt:lpstr>方正宝黑体 简 Medium</vt:lpstr>
      <vt:lpstr>文道潮黑体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386</cp:revision>
  <dcterms:created xsi:type="dcterms:W3CDTF">2024-06-11T06:30:00Z</dcterms:created>
  <dcterms:modified xsi:type="dcterms:W3CDTF">2026-01-27T00:53:16Z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2052-12.1.0.24657</vt:lpwstr>
  </property>
</Properties>
</file>