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44" r:id="rId10"/>
    <p:sldId id="4452" r:id="rId11"/>
    <p:sldId id="1341" r:id="rId12"/>
    <p:sldId id="4455" r:id="rId13"/>
    <p:sldId id="4269" r:id="rId14"/>
    <p:sldId id="4278" r:id="rId15"/>
    <p:sldId id="4272" r:id="rId16"/>
    <p:sldId id="4270" r:id="rId17"/>
    <p:sldId id="4448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2026</a:t>
            </a:r>
            <a:r>
              <a:rPr lang="zh-CN" altLang="en-US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维持慢牛趋势</a:t>
            </a:r>
            <a:endParaRPr lang="zh-CN" altLang="en-US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3800" y="1137920"/>
            <a:ext cx="10309860" cy="4269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《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年年报风口</a:t>
            </a:r>
            <a:r>
              <a:rPr lang="en-US" altLang="zh-CN" sz="2000" dirty="0"/>
              <a:t>“</a:t>
            </a:r>
            <a:r>
              <a:rPr lang="zh-CN" altLang="en-US" sz="2000" dirty="0"/>
              <a:t>寻宝</a:t>
            </a:r>
            <a:r>
              <a:rPr lang="en-US" altLang="zh-CN" sz="2000" dirty="0"/>
              <a:t>”</a:t>
            </a:r>
            <a:r>
              <a:rPr lang="zh-CN" altLang="en-US" sz="2000" dirty="0"/>
              <a:t>》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上架时间：</a:t>
            </a:r>
            <a:r>
              <a:rPr lang="en-US" altLang="zh-CN" sz="2000" dirty="0"/>
              <a:t>1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精选八家</a:t>
            </a:r>
            <a:r>
              <a:rPr lang="en-US" altLang="zh-CN" sz="2000" dirty="0"/>
              <a:t>2025</a:t>
            </a:r>
            <a:r>
              <a:rPr lang="zh-CN" altLang="en-US" sz="2000" dirty="0"/>
              <a:t>年年报预告超预期、优质的公司，未来充满潜力的公司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凡是</a:t>
            </a:r>
            <a:r>
              <a:rPr lang="en-US" altLang="zh-CN" sz="2000" dirty="0"/>
              <a:t>1</a:t>
            </a:r>
            <a:r>
              <a:rPr lang="zh-CN" altLang="en-US" sz="2000" dirty="0"/>
              <a:t>月份购买风口狙击栏目，一个月、一个季度以上的都赠送这份报告</a:t>
            </a:r>
            <a:endParaRPr lang="zh-CN" altLang="en-US" sz="2000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“</a:t>
            </a:r>
            <a:r>
              <a:rPr lang="zh-CN" altLang="en-US" sz="2400" dirty="0">
                <a:solidFill>
                  <a:schemeClr val="bg1"/>
                </a:solidFill>
              </a:rPr>
              <a:t>寻宝</a:t>
            </a:r>
            <a:r>
              <a:rPr lang="en-US" altLang="zh-CN" sz="2400" dirty="0">
                <a:solidFill>
                  <a:schemeClr val="bg1"/>
                </a:solidFill>
              </a:rPr>
              <a:t>”——</a:t>
            </a:r>
            <a:r>
              <a:rPr lang="zh-CN" altLang="en-US" sz="2400" dirty="0">
                <a:solidFill>
                  <a:schemeClr val="bg1"/>
                </a:solidFill>
              </a:rPr>
              <a:t>年报掘金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0795" y="714375"/>
            <a:ext cx="9884410" cy="5429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0595" y="1021715"/>
            <a:ext cx="1029081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>
                <a:solidFill>
                  <a:srgbClr val="FF0000"/>
                </a:solidFill>
              </a:rPr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大家很兴奋的时候，就是短线顶部附近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大家很绝望的时候，就离短期底部不远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大家都在喊机会的时候，其实机会较少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5144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r>
              <a:rPr lang="zh-CN" altLang="en-US" sz="2000" dirty="0"/>
              <a:t>据媒体报道，存储涨价潮下，供应商话语权渐增，连消费电子巨头苹果也扛不住了。韩媒</a:t>
            </a:r>
            <a:r>
              <a:rPr lang="en-US" altLang="zh-CN" sz="2000" dirty="0"/>
              <a:t>ZDNet</a:t>
            </a:r>
            <a:r>
              <a:rPr lang="zh-CN" altLang="en-US" sz="2000" dirty="0"/>
              <a:t>消息，三星电子与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海力士已完成和苹果的谈判，将大幅上调今年第一季度供应的苹果</a:t>
            </a:r>
            <a:r>
              <a:rPr lang="en-US" altLang="zh-CN" sz="2000" dirty="0"/>
              <a:t>iPhone</a:t>
            </a:r>
            <a:r>
              <a:rPr lang="zh-CN" altLang="en-US" sz="2000" dirty="0"/>
              <a:t>低功耗</a:t>
            </a:r>
            <a:r>
              <a:rPr lang="en-US" altLang="zh-CN" sz="2000" dirty="0"/>
              <a:t>DRAM</a:t>
            </a:r>
            <a:r>
              <a:rPr lang="zh-CN" altLang="en-US" sz="2000" dirty="0"/>
              <a:t>（</a:t>
            </a:r>
            <a:r>
              <a:rPr lang="en-US" altLang="zh-CN" sz="2000" dirty="0"/>
              <a:t>LPDDR</a:t>
            </a:r>
            <a:r>
              <a:rPr lang="zh-CN" altLang="en-US" sz="2000" dirty="0"/>
              <a:t>）价格。其中，三星报价较前一季度涨幅超过</a:t>
            </a:r>
            <a:r>
              <a:rPr lang="en-US" altLang="zh-CN" sz="2000" dirty="0"/>
              <a:t>80%</a:t>
            </a:r>
            <a:r>
              <a:rPr lang="zh-CN" altLang="en-US" sz="2000" dirty="0"/>
              <a:t>，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海力士给出的涨幅接近</a:t>
            </a:r>
            <a:r>
              <a:rPr lang="en-US" altLang="zh-CN" sz="2000" dirty="0"/>
              <a:t>100%</a:t>
            </a:r>
            <a:r>
              <a:rPr lang="zh-CN" altLang="en-US" sz="2000" dirty="0"/>
              <a:t>。在此之前，苹果一直凭着自己的市场地位以相对较低的价格采购</a:t>
            </a:r>
            <a:r>
              <a:rPr lang="en-US" altLang="zh-CN" sz="2000" dirty="0"/>
              <a:t>LPDDR</a:t>
            </a:r>
            <a:r>
              <a:rPr lang="zh-CN" altLang="en-US" sz="2000" dirty="0"/>
              <a:t>，随着存储短缺加剧，如今连苹果也要向涨价潮低头。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英伟达与云服务初创公司</a:t>
            </a:r>
            <a:r>
              <a:rPr lang="en-US" altLang="zh-CN" sz="2000" dirty="0"/>
              <a:t>CoreWeave</a:t>
            </a:r>
            <a:r>
              <a:rPr lang="zh-CN" altLang="en-US" sz="2000" dirty="0"/>
              <a:t>宣布，双方将扩大合作伙伴关系，共同加速建设人工智能数据中心。据悉，英伟达将以每股</a:t>
            </a:r>
            <a:r>
              <a:rPr lang="en-US" altLang="zh-CN" sz="2000" dirty="0"/>
              <a:t>87.20</a:t>
            </a:r>
            <a:r>
              <a:rPr lang="zh-CN" altLang="en-US" sz="2000" dirty="0"/>
              <a:t>美元的价格认购</a:t>
            </a:r>
            <a:r>
              <a:rPr lang="en-US" altLang="zh-CN" sz="2000" dirty="0"/>
              <a:t>CoreWeave</a:t>
            </a:r>
            <a:r>
              <a:rPr lang="zh-CN" altLang="en-US" sz="2000" dirty="0"/>
              <a:t>普通股，投资金额达</a:t>
            </a:r>
            <a:r>
              <a:rPr lang="en-US" altLang="zh-CN" sz="2000" dirty="0"/>
              <a:t>20</a:t>
            </a:r>
            <a:r>
              <a:rPr lang="zh-CN" altLang="en-US" sz="2000" dirty="0"/>
              <a:t>亿美元，以助力</a:t>
            </a:r>
            <a:r>
              <a:rPr lang="en-US" altLang="zh-CN" sz="2000" dirty="0"/>
              <a:t>CoreWeave</a:t>
            </a:r>
            <a:r>
              <a:rPr lang="zh-CN" altLang="en-US" sz="2000" dirty="0"/>
              <a:t>在</a:t>
            </a:r>
            <a:r>
              <a:rPr lang="en-US" altLang="zh-CN" sz="2000" dirty="0"/>
              <a:t>2030</a:t>
            </a:r>
            <a:r>
              <a:rPr lang="zh-CN" altLang="en-US" sz="2000" dirty="0"/>
              <a:t>年前建成超过</a:t>
            </a:r>
            <a:r>
              <a:rPr lang="en-US" altLang="zh-CN" sz="2000" dirty="0"/>
              <a:t>5</a:t>
            </a:r>
            <a:r>
              <a:rPr lang="zh-CN" altLang="en-US" sz="2000" dirty="0"/>
              <a:t>吉瓦的</a:t>
            </a:r>
            <a:r>
              <a:rPr lang="en-US" altLang="zh-CN" sz="2000" dirty="0"/>
              <a:t>AI</a:t>
            </a:r>
            <a:r>
              <a:rPr lang="zh-CN" altLang="en-US" sz="2000" dirty="0"/>
              <a:t>数据中心。</a:t>
            </a:r>
            <a:r>
              <a:rPr lang="en-US" altLang="zh-CN" sz="2000" dirty="0"/>
              <a:t>CoreWeave CEO</a:t>
            </a:r>
            <a:r>
              <a:rPr lang="zh-CN" altLang="en-US" sz="2000" dirty="0"/>
              <a:t>在声明中表示，本次交易</a:t>
            </a:r>
            <a:r>
              <a:rPr lang="en-US" altLang="zh-CN" sz="2000" dirty="0"/>
              <a:t>“</a:t>
            </a:r>
            <a:r>
              <a:rPr lang="zh-CN" altLang="en-US" sz="2000" dirty="0"/>
              <a:t>凸显了我们在客户群中看到的强劲需求，以及</a:t>
            </a:r>
            <a:r>
              <a:rPr lang="en-US" altLang="zh-CN" sz="2000" dirty="0"/>
              <a:t>AI</a:t>
            </a:r>
            <a:r>
              <a:rPr lang="zh-CN" altLang="en-US" sz="2000" dirty="0"/>
              <a:t>系统进入大规模生产阶段的更广泛市场信号。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4135" y="809625"/>
            <a:ext cx="4443095" cy="5404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3180" y="906780"/>
            <a:ext cx="10055860" cy="52603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737870"/>
            <a:ext cx="9620250" cy="53816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WPS 演示</Application>
  <PresentationFormat>宽屏</PresentationFormat>
  <Paragraphs>117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388</cp:revision>
  <dcterms:created xsi:type="dcterms:W3CDTF">2024-06-11T06:30:00Z</dcterms:created>
  <dcterms:modified xsi:type="dcterms:W3CDTF">2026-01-29T04:55:31Z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2052-12.1.0.24657</vt:lpwstr>
  </property>
</Properties>
</file>