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156389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240" y="258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万亿震荡下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游资保持的进攻性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2026/1/16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143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1</a:t>
            </a:r>
            <a:r>
              <a:rPr lang="zh-CN" altLang="en-US" dirty="0"/>
              <a:t>万亿，超出预期，趋势调整本身是良好，但大幅度缩量会打击一定做多信心；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操作思路：游资保持高度进攻，跟进游资进攻票为主，多一点激进操作；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涨停复制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均线</a:t>
            </a:r>
            <a:r>
              <a:rPr lang="en-US" altLang="zh-CN" dirty="0"/>
              <a:t>/</a:t>
            </a:r>
            <a:r>
              <a:rPr lang="zh-CN" altLang="en-US" dirty="0"/>
              <a:t>熊线。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r="837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E35060-1C01-DA6E-96D1-330C488EA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6290" y="1224363"/>
            <a:ext cx="3569170" cy="279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22F0A5B-C28F-E2E8-EBEA-35934F0A8881}"/>
              </a:ext>
            </a:extLst>
          </p:cNvPr>
          <p:cNvCxnSpPr/>
          <p:nvPr/>
        </p:nvCxnSpPr>
        <p:spPr>
          <a:xfrm flipV="1">
            <a:off x="7589520" y="3630168"/>
            <a:ext cx="2962656" cy="466344"/>
          </a:xfrm>
          <a:prstGeom prst="straightConnector1">
            <a:avLst/>
          </a:prstGeom>
          <a:ln w="25400">
            <a:solidFill>
              <a:srgbClr val="FF4D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408197B-BC35-A7D1-D4D2-DDD583E281BE}"/>
              </a:ext>
            </a:extLst>
          </p:cNvPr>
          <p:cNvSpPr/>
          <p:nvPr/>
        </p:nvSpPr>
        <p:spPr>
          <a:xfrm>
            <a:off x="8679484" y="2391274"/>
            <a:ext cx="2550848" cy="620047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资金持续翻红，指数调整</a:t>
            </a:r>
            <a:endParaRPr lang="en-US" altLang="zh-CN" sz="1400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存在资金底背离机会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467" y="2820288"/>
            <a:ext cx="8085432" cy="3329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53" y="1128255"/>
            <a:ext cx="2412101" cy="47992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8775"/>
              </p:ext>
            </p:extLst>
          </p:nvPr>
        </p:nvGraphicFramePr>
        <p:xfrm>
          <a:off x="442913" y="660401"/>
          <a:ext cx="11341100" cy="706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中国航天科技集团：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年要全力突破重复使用火箭技术 大力发展商业航天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日，中国航天科技集团有限公司在京召开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年度工作会议。会议强调，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年是中国航天事业创建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周年，要统筹宇航重大工程实施与产业化转型，深入推进载人登月、深空探测等重大工程，全力突破重复使用火箭技术，加速推动航天强国建设；大力发展商业航天等战新产业，前瞻布局太空数智等未来产业。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中国航天科技集团：中国卫通、中国卫星、航天机电、航天工程、航天动力、航天电子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央行：下调再贷款、再贴现利率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个百分点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自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日起，下调各类结构性货币政策工具利率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个百分点。各类再贷款一年期利率从目前的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下调到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1.25%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。将商业用房购房贷款最低首付比例下调至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。增加科技创新和技术改造再贷款额度，从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亿元增加到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万亿元。今年降准降息还有一定空间。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金融监管总局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日召开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年监管工作会议。推动城市房地产融资协调机制常态化运行，依法合规支持融资平台债务风险化解。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地产：光明地产、世联行、万科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、三六五网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金融：华林证券、赢时胜、银之杰、汇金股份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178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机械设备、软件信息、军工、传媒娱乐、医疗器械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机器人、智驾、芯片、有色、化工、十五五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2340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2431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E286797-2484-4D18-A01E-F25C69773C59}"/>
              </a:ext>
            </a:extLst>
          </p:cNvPr>
          <p:cNvSpPr/>
          <p:nvPr/>
        </p:nvSpPr>
        <p:spPr>
          <a:xfrm>
            <a:off x="7655718" y="6249108"/>
            <a:ext cx="495913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012AE2-9131-3AD4-411F-CFA77A82DB6F}"/>
              </a:ext>
            </a:extLst>
          </p:cNvPr>
          <p:cNvSpPr/>
          <p:nvPr/>
        </p:nvSpPr>
        <p:spPr>
          <a:xfrm>
            <a:off x="7647769" y="3574488"/>
            <a:ext cx="495913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351BBA6-D237-C0F0-6A28-56F48EF3415E}"/>
              </a:ext>
            </a:extLst>
          </p:cNvPr>
          <p:cNvSpPr/>
          <p:nvPr/>
        </p:nvSpPr>
        <p:spPr>
          <a:xfrm>
            <a:off x="7618503" y="5890968"/>
            <a:ext cx="495913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80375-1AFB-54AD-C4CD-874DE3277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761953"/>
            <a:ext cx="4741735" cy="27758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1F3CE7-B6C9-3EBF-CF06-3046EA20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639397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83EE526-562B-9E98-44EA-0F07E5601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6675"/>
            <a:ext cx="2566422" cy="200191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C16BEF-627E-CB2A-6BA0-E0998A67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7"/>
          <a:stretch>
            <a:fillRect/>
          </a:stretch>
        </p:blipFill>
        <p:spPr bwMode="auto">
          <a:xfrm>
            <a:off x="6096000" y="2964757"/>
            <a:ext cx="5653087" cy="240931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254C0F-7842-DE94-44EC-3FA84B007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683" y="649250"/>
            <a:ext cx="2747404" cy="2039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786</Words>
  <Application>Microsoft Office PowerPoint</Application>
  <PresentationFormat>宽屏</PresentationFormat>
  <Paragraphs>88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1875</cp:revision>
  <dcterms:created xsi:type="dcterms:W3CDTF">2019-06-19T02:08:00Z</dcterms:created>
  <dcterms:modified xsi:type="dcterms:W3CDTF">2026-01-16T01:27:02Z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