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50" r:id="rId10"/>
    <p:sldId id="1451" r:id="rId11"/>
    <p:sldId id="1419" r:id="rId12"/>
    <p:sldId id="1440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50"/>
            <p14:sldId id="1451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156389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1146" y="288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死叉期间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让子弹飞一会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2026/1/27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CDAAE43-F5CA-0FCE-2E90-E0A0619A5F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复盘</a:t>
            </a:r>
            <a:r>
              <a:rPr lang="en-US" altLang="zh-CN" dirty="0"/>
              <a:t>:</a:t>
            </a:r>
            <a:r>
              <a:rPr lang="zh-CN" altLang="en-US" dirty="0"/>
              <a:t>进步的源头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E226D9-275C-9E99-E709-770955103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07221"/>
            <a:ext cx="7820008" cy="506496"/>
          </a:xfrm>
        </p:spPr>
        <p:txBody>
          <a:bodyPr/>
          <a:lstStyle/>
          <a:p>
            <a:r>
              <a:rPr lang="zh-CN" altLang="en-US"/>
              <a:t>复盘，让自己少一点情绪，操作更客观理性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3EF737-0AAC-251A-0D70-19E3DB6F3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204193"/>
            <a:ext cx="2276475" cy="1066800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1C58C11-4A19-E465-3A9E-A296B8E8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435352"/>
            <a:ext cx="2305050" cy="2981325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B76C75-47AC-3B30-60F5-BEB8D09E7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142" y="1204193"/>
            <a:ext cx="8852946" cy="421248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7397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" y="0"/>
            <a:ext cx="12191991" cy="68579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>
            <a:fillRect/>
          </a:stretch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b="4143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可惜今天量能又下降到</a:t>
            </a:r>
            <a:r>
              <a:rPr lang="en-US" altLang="zh-CN" dirty="0"/>
              <a:t>3</a:t>
            </a:r>
            <a:r>
              <a:rPr lang="zh-CN" altLang="en-US" dirty="0"/>
              <a:t>万亿以下，死叉期间，震荡加剧，激进操作又少一点；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产业热点和基本面涨价轮动炒作明显，电风扇的头吹的不乱，可两手布置；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天内出金叉；追涨龙虎</a:t>
            </a:r>
            <a:r>
              <a:rPr lang="en-US" altLang="zh-CN" dirty="0"/>
              <a:t>-</a:t>
            </a:r>
            <a:r>
              <a:rPr lang="zh-CN" altLang="en-US" dirty="0"/>
              <a:t>熊线</a:t>
            </a:r>
            <a:r>
              <a:rPr lang="en-US" altLang="zh-CN" dirty="0"/>
              <a:t>/</a:t>
            </a:r>
            <a:r>
              <a:rPr lang="zh-CN" altLang="en-US" dirty="0"/>
              <a:t>均线的支撑突破。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" b="1103"/>
          <a:stretch/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22F0A5B-C28F-E2E8-EBEA-35934F0A8881}"/>
              </a:ext>
            </a:extLst>
          </p:cNvPr>
          <p:cNvCxnSpPr>
            <a:cxnSpLocks/>
          </p:cNvCxnSpPr>
          <p:nvPr/>
        </p:nvCxnSpPr>
        <p:spPr>
          <a:xfrm flipV="1">
            <a:off x="7589520" y="3846680"/>
            <a:ext cx="2990088" cy="249832"/>
          </a:xfrm>
          <a:prstGeom prst="straightConnector1">
            <a:avLst/>
          </a:prstGeom>
          <a:ln w="25400">
            <a:solidFill>
              <a:srgbClr val="FF4D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408197B-BC35-A7D1-D4D2-DDD583E281BE}"/>
              </a:ext>
            </a:extLst>
          </p:cNvPr>
          <p:cNvSpPr/>
          <p:nvPr/>
        </p:nvSpPr>
        <p:spPr>
          <a:xfrm>
            <a:off x="8679484" y="2391274"/>
            <a:ext cx="2550848" cy="620047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资金保持翻红，指数盘整就会有资金底背离机会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B3C6FA1-CD7A-FA8C-C5E1-C878FE775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244" y="1198759"/>
            <a:ext cx="3968873" cy="3516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7470" y="2820288"/>
            <a:ext cx="8085425" cy="33292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78" y="1196287"/>
            <a:ext cx="2393450" cy="46632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246379"/>
              </p:ext>
            </p:extLst>
          </p:nvPr>
        </p:nvGraphicFramePr>
        <p:xfrm>
          <a:off x="442913" y="660401"/>
          <a:ext cx="11341100" cy="6068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特朗普政府入股美国稀土公司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特朗普政府将收购稀土公司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USA Rare Earth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的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股权，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USA Rare Earth26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日宣布，已与美国政府签署意向书，将获得总额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亿美元的资金支持，用于加速建设国内重稀土价值链。稀土被广泛应用于电子产品及军事装备制造，美国目前稀土产量极小，近年来华盛顿持续推动提高产量。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稀土：北方稀土、中国稀土、中稀有色、盛和资源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稀土：九菱科技、奔朗新材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条中日航线取消全部航班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外交部提醒中国公民春节期间避免前往日本。截至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月已有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条航线取消全部航班。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长线看，黄金等资源方向还是有涨价预期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0268AD03-1E18-E5F7-2B5D-46FE24B59FA7}"/>
              </a:ext>
            </a:extLst>
          </p:cNvPr>
          <p:cNvSpPr/>
          <p:nvPr/>
        </p:nvSpPr>
        <p:spPr>
          <a:xfrm>
            <a:off x="-1171575" y="632558"/>
            <a:ext cx="714376" cy="592260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C0BFACE-EF52-E138-AD0E-5151A998A5D4}"/>
              </a:ext>
            </a:extLst>
          </p:cNvPr>
          <p:cNvSpPr txBox="1"/>
          <p:nvPr/>
        </p:nvSpPr>
        <p:spPr>
          <a:xfrm>
            <a:off x="-961547" y="757070"/>
            <a:ext cx="666750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12</a:t>
            </a:r>
            <a:endParaRPr lang="zh-CN" alt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" b="1178"/>
          <a:stretch/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机械设备、软件信息、军工、传媒娱乐、医疗器械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机器人、智驾、芯片、有色、化工、十五五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/6G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r="1211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1174"/>
          <a:stretch/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25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664829"/>
            <a:ext cx="7820008" cy="506496"/>
          </a:xfrm>
        </p:spPr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迈向高手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380375-1AFB-54AD-C4CD-874DE3277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951162"/>
            <a:ext cx="4741735" cy="17141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D1F3CE7-B6C9-3EBF-CF06-3046EA20E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3053872"/>
            <a:ext cx="4741735" cy="1878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CC16BEF-627E-CB2A-6BA0-E0998A67A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 b="6385"/>
          <a:stretch>
            <a:fillRect/>
          </a:stretch>
        </p:blipFill>
        <p:spPr bwMode="auto">
          <a:xfrm>
            <a:off x="6096000" y="1286152"/>
            <a:ext cx="5113516" cy="364623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</TotalTime>
  <Words>684</Words>
  <Application>Microsoft Office PowerPoint</Application>
  <PresentationFormat>宽屏</PresentationFormat>
  <Paragraphs>89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1903</cp:revision>
  <dcterms:created xsi:type="dcterms:W3CDTF">2019-06-19T02:08:00Z</dcterms:created>
  <dcterms:modified xsi:type="dcterms:W3CDTF">2026-01-27T09:59:54Z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EBF8DB5FD94B49F7B17BC65F9BA08668</vt:lpwstr>
  </property>
</Properties>
</file>