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12" r:id="rId3"/>
    <p:sldId id="1449" r:id="rId4"/>
    <p:sldId id="1442" r:id="rId5"/>
    <p:sldId id="1430" r:id="rId6"/>
    <p:sldId id="1439" r:id="rId7"/>
    <p:sldId id="1432" r:id="rId8"/>
    <p:sldId id="1450" r:id="rId9"/>
    <p:sldId id="1451" r:id="rId10"/>
    <p:sldId id="1419" r:id="rId11"/>
    <p:sldId id="1440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9"/>
            <p14:sldId id="1432"/>
            <p14:sldId id="1450"/>
            <p14:sldId id="1451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>
        <p:scale>
          <a:sx n="100" d="100"/>
          <a:sy n="100" d="100"/>
        </p:scale>
        <p:origin x="396" y="294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679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好好复盘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做到方向都被限购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2026/1/28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" y="0"/>
            <a:ext cx="12191991" cy="6857994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C8FBBEC-779D-941D-6516-E944830F0CE7}"/>
              </a:ext>
            </a:extLst>
          </p:cNvPr>
          <p:cNvGrpSpPr/>
          <p:nvPr/>
        </p:nvGrpSpPr>
        <p:grpSpPr>
          <a:xfrm>
            <a:off x="442913" y="2997708"/>
            <a:ext cx="2887027" cy="1851660"/>
            <a:chOff x="3864293" y="2887980"/>
            <a:chExt cx="2887027" cy="185166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3CA006E-009F-8852-005F-EAD380CC06E2}"/>
                </a:ext>
              </a:extLst>
            </p:cNvPr>
            <p:cNvSpPr/>
            <p:nvPr/>
          </p:nvSpPr>
          <p:spPr>
            <a:xfrm>
              <a:off x="3864293" y="288798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9521A0B-0C6A-9C7D-3BA3-4F79B306DA3A}"/>
                </a:ext>
              </a:extLst>
            </p:cNvPr>
            <p:cNvSpPr txBox="1"/>
            <p:nvPr/>
          </p:nvSpPr>
          <p:spPr>
            <a:xfrm>
              <a:off x="4027646" y="3057161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>
            <a:fillRect/>
          </a:stretch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b="4143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两市增量</a:t>
            </a:r>
            <a:r>
              <a:rPr lang="en-US" altLang="zh-CN" dirty="0"/>
              <a:t>704</a:t>
            </a:r>
            <a:r>
              <a:rPr lang="zh-CN" altLang="en-US" dirty="0"/>
              <a:t>亿，总成交又接近</a:t>
            </a:r>
            <a:r>
              <a:rPr lang="en-US" altLang="zh-CN" dirty="0"/>
              <a:t>3</a:t>
            </a:r>
            <a:r>
              <a:rPr lang="zh-CN" altLang="en-US" dirty="0"/>
              <a:t>万亿水平，中短线资金整体翻红，依然处于能抗能打状态；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产业热点和基本面涨价轮动炒作明显，电风扇的头吹的不乱，可两手布置；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天内出金叉；追涨龙虎</a:t>
            </a:r>
            <a:r>
              <a:rPr lang="en-US" altLang="zh-CN" dirty="0"/>
              <a:t>-</a:t>
            </a:r>
            <a:r>
              <a:rPr lang="zh-CN" altLang="en-US" dirty="0"/>
              <a:t>熊线</a:t>
            </a:r>
            <a:r>
              <a:rPr lang="en-US" altLang="zh-CN" dirty="0"/>
              <a:t>/</a:t>
            </a:r>
            <a:r>
              <a:rPr lang="zh-CN" altLang="en-US" dirty="0"/>
              <a:t>均线的支撑突破。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04676" y="924016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" b="1243"/>
          <a:stretch/>
        </p:blipFill>
        <p:spPr>
          <a:xfrm>
            <a:off x="442595" y="771691"/>
            <a:ext cx="3626485" cy="3706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22F0A5B-C28F-E2E8-EBEA-35934F0A8881}"/>
              </a:ext>
            </a:extLst>
          </p:cNvPr>
          <p:cNvCxnSpPr>
            <a:cxnSpLocks/>
          </p:cNvCxnSpPr>
          <p:nvPr/>
        </p:nvCxnSpPr>
        <p:spPr>
          <a:xfrm flipV="1">
            <a:off x="7589520" y="3846680"/>
            <a:ext cx="2990088" cy="249832"/>
          </a:xfrm>
          <a:prstGeom prst="straightConnector1">
            <a:avLst/>
          </a:prstGeom>
          <a:ln w="25400">
            <a:solidFill>
              <a:srgbClr val="FF4D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408197B-BC35-A7D1-D4D2-DDD583E281BE}"/>
              </a:ext>
            </a:extLst>
          </p:cNvPr>
          <p:cNvSpPr/>
          <p:nvPr/>
        </p:nvSpPr>
        <p:spPr>
          <a:xfrm>
            <a:off x="8679484" y="2391274"/>
            <a:ext cx="2550848" cy="620047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资金保持翻红，指数盘整就会有资金底背离机会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B3C6FA1-CD7A-FA8C-C5E1-C878FE7756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244" y="1214236"/>
            <a:ext cx="3968873" cy="3207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6974" y="3501885"/>
            <a:ext cx="2956477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362" y="3468875"/>
            <a:ext cx="2870742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476151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481" y="3963503"/>
            <a:ext cx="1171429" cy="1114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7470" y="2820288"/>
            <a:ext cx="8085425" cy="33292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78" y="1196287"/>
            <a:ext cx="2393450" cy="46632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526358"/>
              </p:ext>
            </p:extLst>
          </p:nvPr>
        </p:nvGraphicFramePr>
        <p:xfrm>
          <a:off x="442913" y="660401"/>
          <a:ext cx="11341100" cy="6467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欧盟正式启动各成员国政府卫星通信计划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欧盟空间事务专员库比留斯当地时间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日在布鲁塞尔举行的一次会议上表示，欧盟政府卫星通信计划已于上周启动。该计划汇集了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个欧盟成员国政府拥有的卫星的现有通信能力。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商业航天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卫星通信：中国卫星、中国卫通、北斗星通、航天环宇、信科移动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Meta 60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亿美元采购康宁光纤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Meta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准备向康宁公司支付高达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亿美元用于购买光纤电缆。据媒体报道，康宁正扩建生产设施以满足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Meta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、英伟达、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OpenAI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、谷歌、亚马逊和微软等企业日益增长的需求。康宁公司股价上涨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光纤：长飞光纤、亨通光电、烽火通信、中天科技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谷歌云正式官宣涨价 其中北美地区翻倍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谷歌正式发布将于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日对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CDN Interconnect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Direct Peering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Carrier Peering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等方式进行数据传输的价格进行调整，其中北美地区翻倍。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云算力：优刻得、青云科技、首都在线、网宿科技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中微半导、国科微部分芯片涨价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中微半导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27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日发布的涨价通知函显示，受当前全行业芯片供应紧张、成本上升等因素的影响，封装成品交付周期变长，成本较此前大幅度增加，框架、封测费用等成本也持续上涨。决定于即日起对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MCU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、</a:t>
                      </a:r>
                      <a:r>
                        <a:rPr lang="en-US" altLang="zh-CN" sz="1400" dirty="0" err="1">
                          <a:solidFill>
                            <a:schemeClr val="bg1"/>
                          </a:solidFill>
                        </a:rPr>
                        <a:t>Norflash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等产品进行价格调整，涨价幅度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15%~50%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国科微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27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日也对客户发出涨价函。</a:t>
                      </a: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半导体芯片：中微半导、国科微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0268AD03-1E18-E5F7-2B5D-46FE24B59FA7}"/>
              </a:ext>
            </a:extLst>
          </p:cNvPr>
          <p:cNvSpPr/>
          <p:nvPr/>
        </p:nvSpPr>
        <p:spPr>
          <a:xfrm>
            <a:off x="-1171575" y="632558"/>
            <a:ext cx="714376" cy="592260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C0BFACE-EF52-E138-AD0E-5151A998A5D4}"/>
              </a:ext>
            </a:extLst>
          </p:cNvPr>
          <p:cNvSpPr txBox="1"/>
          <p:nvPr/>
        </p:nvSpPr>
        <p:spPr>
          <a:xfrm>
            <a:off x="-961547" y="757070"/>
            <a:ext cx="666750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12</a:t>
            </a:r>
            <a:endParaRPr lang="zh-CN" altLang="en-US" sz="1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r="1211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r="1174"/>
          <a:stretch/>
        </p:blipFill>
        <p:spPr>
          <a:xfrm>
            <a:off x="6667118" y="2128488"/>
            <a:ext cx="2826132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25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664829"/>
            <a:ext cx="7820008" cy="506496"/>
          </a:xfrm>
        </p:spPr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迈向高手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380375-1AFB-54AD-C4CD-874DE3277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3" y="951162"/>
            <a:ext cx="4741735" cy="17141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D1F3CE7-B6C9-3EBF-CF06-3046EA20E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3053872"/>
            <a:ext cx="4741735" cy="1878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CC16BEF-627E-CB2A-6BA0-E0998A67A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" b="6385"/>
          <a:stretch>
            <a:fillRect/>
          </a:stretch>
        </p:blipFill>
        <p:spPr bwMode="auto">
          <a:xfrm>
            <a:off x="6096000" y="1286152"/>
            <a:ext cx="5113516" cy="364623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CDAAE43-F5CA-0FCE-2E90-E0A0619A5F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复盘</a:t>
            </a:r>
            <a:r>
              <a:rPr lang="en-US" altLang="zh-CN" dirty="0"/>
              <a:t>:</a:t>
            </a:r>
            <a:r>
              <a:rPr lang="zh-CN" altLang="en-US" dirty="0"/>
              <a:t>进步的源头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E226D9-275C-9E99-E709-7709551031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707221"/>
            <a:ext cx="7820008" cy="506496"/>
          </a:xfrm>
        </p:spPr>
        <p:txBody>
          <a:bodyPr/>
          <a:lstStyle/>
          <a:p>
            <a:r>
              <a:rPr lang="zh-CN" altLang="en-US"/>
              <a:t>复盘，让自己少一点情绪，操作更客观理性</a:t>
            </a: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3EF737-0AAC-251A-0D70-19E3DB6F3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204193"/>
            <a:ext cx="2276475" cy="1066800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1C58C11-4A19-E465-3A9E-A296B8E8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435352"/>
            <a:ext cx="2305050" cy="2981325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B76C75-47AC-3B30-60F5-BEB8D09E7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142" y="1204193"/>
            <a:ext cx="8852946" cy="421248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739752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5029</TotalTime>
  <Words>828</Words>
  <Application>Microsoft Office PowerPoint</Application>
  <PresentationFormat>宽屏</PresentationFormat>
  <Paragraphs>91</Paragraphs>
  <Slides>13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1906</cp:revision>
  <dcterms:created xsi:type="dcterms:W3CDTF">2019-06-19T02:08:00Z</dcterms:created>
  <dcterms:modified xsi:type="dcterms:W3CDTF">2026-01-28T09:12:08Z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EBF8DB5FD94B49F7B17BC65F9BA08668</vt:lpwstr>
  </property>
</Properties>
</file>