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3425" r:id="rId7"/>
    <p:sldId id="3729" r:id="rId8"/>
    <p:sldId id="3790" r:id="rId9"/>
    <p:sldId id="3761" r:id="rId10"/>
    <p:sldId id="1591" r:id="rId11"/>
    <p:sldId id="3839" r:id="rId12"/>
    <p:sldId id="3896" r:id="rId13"/>
    <p:sldId id="3908" r:id="rId14"/>
    <p:sldId id="3657" r:id="rId15"/>
    <p:sldId id="3510" r:id="rId16"/>
    <p:sldId id="3082" r:id="rId17"/>
    <p:sldId id="3565" r:id="rId18"/>
    <p:sldId id="2169" r:id="rId19"/>
    <p:sldId id="1932" r:id="rId20"/>
    <p:sldId id="615" r:id="rId21"/>
    <p:sldId id="2279" r:id="rId22"/>
    <p:sldId id="3690" r:id="rId23"/>
    <p:sldId id="3689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4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热点找走强机会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883920"/>
            <a:ext cx="5588635" cy="552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05" y="883920"/>
            <a:ext cx="4166235" cy="3609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4608830"/>
            <a:ext cx="5067300" cy="1685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周线率先金叉板块机会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3425" y="380492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0029DA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8335" y="5215890"/>
            <a:ext cx="18395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①周线金叉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167" b="1630"/>
          <a:stretch>
            <a:fillRect/>
          </a:stretch>
        </p:blipFill>
        <p:spPr>
          <a:xfrm>
            <a:off x="105410" y="873125"/>
            <a:ext cx="6633845" cy="5337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395" y="873125"/>
            <a:ext cx="3589020" cy="4019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周线金叉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</a:t>
            </a:r>
            <a:r>
              <a:rPr lang="en-US" alt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点回档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2025.1.15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选股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中高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大盘第三阶段（周金叉）策略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2.B</a:t>
            </a:r>
            <a:r>
              <a:rPr lang="zh-CN" altLang="en-US" sz="4000">
                <a:solidFill>
                  <a:srgbClr val="FF0000"/>
                </a:solidFill>
              </a:rPr>
              <a:t>点日线的回档选股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热点</a:t>
            </a:r>
            <a:r>
              <a:rPr lang="en-US" altLang="zh-CN" sz="4000">
                <a:solidFill>
                  <a:srgbClr val="FF0000"/>
                </a:solidFill>
              </a:rPr>
              <a:t>+</a:t>
            </a:r>
            <a:r>
              <a:rPr lang="zh-CN" altLang="en-US" sz="4000">
                <a:solidFill>
                  <a:srgbClr val="FF0000"/>
                </a:solidFill>
              </a:rPr>
              <a:t>超跌鱼苗选股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t="1684"/>
          <a:stretch>
            <a:fillRect/>
          </a:stretch>
        </p:blipFill>
        <p:spPr>
          <a:xfrm>
            <a:off x="120015" y="2593975"/>
            <a:ext cx="3362325" cy="383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春节前一个月的节奏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040" y="768350"/>
            <a:ext cx="858774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大盘：</a:t>
            </a:r>
            <a:r>
              <a:rPr lang="zh-CN" altLang="en-US">
                <a:solidFill>
                  <a:srgbClr val="0029DA"/>
                </a:solidFill>
              </a:rPr>
              <a:t>月线、周线死叉</a:t>
            </a:r>
            <a:r>
              <a:rPr lang="zh-CN" altLang="en-US"/>
              <a:t>区域，年前缩量，</a:t>
            </a:r>
            <a:r>
              <a:rPr lang="zh-CN" altLang="en-US">
                <a:solidFill>
                  <a:srgbClr val="0029DA"/>
                </a:solidFill>
              </a:rPr>
              <a:t>难有大表现</a:t>
            </a:r>
            <a:r>
              <a:rPr lang="zh-CN" altLang="en-US"/>
              <a:t>，高低切换为主。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方向：</a:t>
            </a:r>
            <a:r>
              <a:rPr lang="zh-CN" altLang="en-US"/>
              <a:t>高位</a:t>
            </a:r>
            <a:r>
              <a:rPr lang="zh-CN" altLang="en-US">
                <a:solidFill>
                  <a:srgbClr val="0029DA"/>
                </a:solidFill>
              </a:rPr>
              <a:t>小微盘</a:t>
            </a:r>
            <a:r>
              <a:rPr lang="zh-CN" altLang="en-US"/>
              <a:t>股易调整，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易走强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窗口：</a:t>
            </a:r>
            <a:r>
              <a:rPr lang="zh-CN" altLang="en-US"/>
              <a:t>过去五年</a:t>
            </a:r>
            <a:r>
              <a:rPr lang="en-US" altLang="zh-CN"/>
              <a:t>1</a:t>
            </a:r>
            <a:r>
              <a:rPr lang="zh-CN" altLang="en-US"/>
              <a:t>月上涨概率最大的为</a:t>
            </a:r>
            <a:r>
              <a:rPr lang="zh-CN" altLang="en-US">
                <a:solidFill>
                  <a:srgbClr val="F315F3"/>
                </a:solidFill>
              </a:rPr>
              <a:t>银行</a:t>
            </a:r>
            <a:r>
              <a:rPr lang="zh-CN" altLang="en-US"/>
              <a:t>（</a:t>
            </a:r>
            <a:r>
              <a:rPr lang="en-US" altLang="zh-CN"/>
              <a:t>85%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政策：</a:t>
            </a:r>
            <a:r>
              <a:rPr lang="zh-CN" altLang="en-US"/>
              <a:t>提示退市、</a:t>
            </a:r>
            <a:r>
              <a:rPr lang="en-US" altLang="zh-CN"/>
              <a:t>ST</a:t>
            </a:r>
            <a:r>
              <a:rPr lang="zh-CN" altLang="en-US"/>
              <a:t>、</a:t>
            </a:r>
            <a:r>
              <a:rPr lang="zh-CN" altLang="en-US">
                <a:solidFill>
                  <a:srgbClr val="0029DA"/>
                </a:solidFill>
              </a:rPr>
              <a:t>绩差股</a:t>
            </a:r>
            <a:r>
              <a:rPr lang="zh-CN" altLang="en-US"/>
              <a:t>风险，引导</a:t>
            </a:r>
            <a:r>
              <a:rPr lang="zh-CN" altLang="en-US">
                <a:solidFill>
                  <a:srgbClr val="F315F3"/>
                </a:solidFill>
              </a:rPr>
              <a:t>价值炒作</a:t>
            </a:r>
            <a:r>
              <a:rPr lang="zh-CN" altLang="en-US"/>
              <a:t>（蓝筹、国企、央企）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42665" y="3953510"/>
            <a:ext cx="175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市场市值排序靠前权重受到资金青睐。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65" y="2519680"/>
            <a:ext cx="3289935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0" y="3032760"/>
            <a:ext cx="3547745" cy="233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652260" y="59874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规避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9.24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行情以来假控盘趋势走坏股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7099935" y="910590"/>
            <a:ext cx="40640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29DA"/>
                </a:solidFill>
              </a:rPr>
              <a:t>月线死叉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>
                <a:solidFill>
                  <a:srgbClr val="0029DA"/>
                </a:solidFill>
              </a:rPr>
              <a:t>历史平台压力</a:t>
            </a:r>
            <a:endParaRPr lang="zh-CN" altLang="en-US">
              <a:solidFill>
                <a:srgbClr val="0029DA"/>
              </a:solidFill>
            </a:endParaRPr>
          </a:p>
          <a:p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阴阳交替是大概率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19060"/>
          <a:stretch>
            <a:fillRect/>
          </a:stretch>
        </p:blipFill>
        <p:spPr>
          <a:xfrm>
            <a:off x="7202805" y="2898140"/>
            <a:ext cx="2326640" cy="125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13930" y="4292600"/>
            <a:ext cx="2215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智能辅助线压力</a:t>
            </a:r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13652"/>
          <a:stretch>
            <a:fillRect/>
          </a:stretch>
        </p:blipFill>
        <p:spPr>
          <a:xfrm>
            <a:off x="9678670" y="2898140"/>
            <a:ext cx="2326005" cy="125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648825" y="4291330"/>
            <a:ext cx="235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2.</a:t>
            </a:r>
            <a:r>
              <a:rPr lang="zh-CN" altLang="en-US" sz="1600"/>
              <a:t>平台压力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023620"/>
            <a:ext cx="6673850" cy="4938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指数的结构（箱体构筑）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518"/>
          <a:stretch>
            <a:fillRect/>
          </a:stretch>
        </p:blipFill>
        <p:spPr>
          <a:xfrm>
            <a:off x="787400" y="889000"/>
            <a:ext cx="10122535" cy="5640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超跌鱼苗股池建立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2218055"/>
            <a:ext cx="6467475" cy="3590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78790" y="1035050"/>
            <a:ext cx="5064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B13D8"/>
                </a:solidFill>
                <a:highlight>
                  <a:srgbClr val="FFFF00"/>
                </a:highlight>
              </a:rPr>
              <a:t>大盘蓝色超跌：</a:t>
            </a:r>
            <a:endParaRPr lang="zh-CN" altLang="en-US">
              <a:solidFill>
                <a:srgbClr val="2B13D8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选择数值最大那一天选大底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未来三个月在大底股池中选择资金溢出机会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60" y="3888105"/>
            <a:ext cx="2917825" cy="136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915035"/>
            <a:ext cx="20002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223125" y="3959860"/>
            <a:ext cx="406400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后期在超跌股池中找机会：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①周线金叉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r="14147"/>
          <a:stretch>
            <a:fillRect/>
          </a:stretch>
        </p:blipFill>
        <p:spPr>
          <a:xfrm>
            <a:off x="7454900" y="1035050"/>
            <a:ext cx="4478020" cy="1932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WPS 演示</Application>
  <PresentationFormat>宽屏</PresentationFormat>
  <Paragraphs>141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838</cp:revision>
  <dcterms:created xsi:type="dcterms:W3CDTF">2019-06-19T02:08:00Z</dcterms:created>
  <dcterms:modified xsi:type="dcterms:W3CDTF">2025-01-15T08:13:19Z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