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63" r:id="rId3"/>
    <p:sldId id="4272" r:id="rId4"/>
    <p:sldId id="4270" r:id="rId5"/>
    <p:sldId id="4278" r:id="rId6"/>
    <p:sldId id="4319" r:id="rId7"/>
    <p:sldId id="4340" r:id="rId8"/>
    <p:sldId id="4339" r:id="rId9"/>
    <p:sldId id="4357" r:id="rId10"/>
    <p:sldId id="4269" r:id="rId11"/>
    <p:sldId id="4268" r:id="rId12"/>
    <p:sldId id="4271" r:id="rId13"/>
    <p:sldId id="1341" r:id="rId14"/>
    <p:sldId id="4241" r:id="rId15"/>
    <p:sldId id="4250" r:id="rId16"/>
    <p:sldId id="4256" r:id="rId17"/>
    <p:sldId id="4259" r:id="rId18"/>
    <p:sldId id="4260" r:id="rId19"/>
    <p:sldId id="4261" r:id="rId20"/>
    <p:sldId id="4264" r:id="rId21"/>
    <p:sldId id="4263" r:id="rId22"/>
    <p:sldId id="4274" r:id="rId23"/>
    <p:sldId id="270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35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4.xml"/><Relationship Id="rId3" Type="http://schemas.openxmlformats.org/officeDocument/2006/relationships/image" Target="../media/image17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9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0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tags" Target="../tags/tag1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4.xml"/><Relationship Id="rId2" Type="http://schemas.openxmlformats.org/officeDocument/2006/relationships/image" Target="../media/image28.png"/><Relationship Id="rId1" Type="http://schemas.openxmlformats.org/officeDocument/2006/relationships/tags" Target="../tags/tag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2024</a:t>
            </a: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年，扬帆起航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2024.01.02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419" y="854016"/>
            <a:ext cx="11671540" cy="52707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585937" cy="54789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603227" cy="55083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庄散博弈（四级形态）：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说明超大单和大单（主力）出货，中单和小单（散户）接盘，大资金出逃，股价盘中容易出现闪崩。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7921" y="733053"/>
            <a:ext cx="2599654" cy="5486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2602" y="803822"/>
            <a:ext cx="5143102" cy="5412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89" y="803822"/>
            <a:ext cx="5148611" cy="541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015" y="164465"/>
            <a:ext cx="11600180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趋势回档战法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541" y="803822"/>
            <a:ext cx="5220459" cy="5412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626" y="803822"/>
            <a:ext cx="5126416" cy="541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35501" y="1595886"/>
            <a:ext cx="9782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924" y="189782"/>
            <a:ext cx="194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60020"/>
            <a:ext cx="1234249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1810" y="247015"/>
            <a:ext cx="11396345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" y="828040"/>
            <a:ext cx="11152505" cy="52393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明日前瞻二维码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6625" y="2000250"/>
            <a:ext cx="2571750" cy="2552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486535"/>
            <a:ext cx="7807325" cy="4272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风口阻击二维码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9545" y="2088515"/>
            <a:ext cx="2619375" cy="254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15" y="1373505"/>
            <a:ext cx="7518400" cy="4635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风口狙击</a:t>
            </a:r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27580" y="1825625"/>
            <a:ext cx="7735570" cy="4351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COMMONDATA" val="eyJoZGlkIjoiOTAzOTQ3MTIxNjU3MzE4MjhmYTQyMTMwMmMzMTJiOWQifQ=="/>
  <p:tag name="commondata" val="eyJoZGlkIjoiNjMzMjYwMjkzODUxNmM2MmM0YjA0NGU5OGU1OGIwOGM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935</Words>
  <Application>WPS 演示</Application>
  <PresentationFormat>宽屏</PresentationFormat>
  <Paragraphs>87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Calibri</vt:lpstr>
      <vt:lpstr>Arial Unicode MS</vt:lpstr>
      <vt:lpstr>等线</vt:lpstr>
      <vt:lpstr>思源黑体 CN Normal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明日前瞻二维码</vt:lpstr>
      <vt:lpstr>风口阻击二维码</vt:lpstr>
      <vt:lpstr>风口狙击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48</cp:revision>
  <dcterms:created xsi:type="dcterms:W3CDTF">2024-06-11T06:30:00Z</dcterms:created>
  <dcterms:modified xsi:type="dcterms:W3CDTF">2024-10-12T02:23:11Z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C7704E933E1A4A679033E90DEAB49B71_12</vt:lpwstr>
  </property>
  <property fmtid="{D5CDD505-2E9C-101B-9397-08002B2CF9AE}" pid="3" name="KSOProductBuildVer">
    <vt:lpwstr>2052-12.1.0.18276</vt:lpwstr>
  </property>
</Properties>
</file>