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8" r:id="rId9"/>
    <p:sldId id="4450" r:id="rId10"/>
    <p:sldId id="4444" r:id="rId11"/>
    <p:sldId id="1341" r:id="rId12"/>
    <p:sldId id="4272" r:id="rId13"/>
    <p:sldId id="4270" r:id="rId14"/>
    <p:sldId id="4278"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1.xml"/><Relationship Id="rId2" Type="http://schemas.openxmlformats.org/officeDocument/2006/relationships/image" Target="../media/image13.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386820" cy="4636135"/>
          </a:xfrm>
          <a:prstGeom prst="rect">
            <a:avLst/>
          </a:prstGeom>
          <a:noFill/>
        </p:spPr>
        <p:txBody>
          <a:bodyPr wrap="square" rtlCol="0">
            <a:noAutofit/>
          </a:bodyPr>
          <a:lstStyle/>
          <a:p>
            <a:r>
              <a:rPr lang="en-US" altLang="zh-CN" sz="2000" dirty="0"/>
              <a:t>1</a:t>
            </a:r>
            <a:r>
              <a:rPr lang="zh-CN" altLang="en-US" sz="2000" dirty="0"/>
              <a:t>、充电桩：</a:t>
            </a:r>
            <a:endParaRPr lang="zh-CN" altLang="en-US" sz="2000" dirty="0"/>
          </a:p>
          <a:p>
            <a:r>
              <a:rPr lang="en-US" altLang="zh-CN" sz="2000" dirty="0"/>
              <a:t>10</a:t>
            </a:r>
            <a:r>
              <a:rPr lang="zh-CN" altLang="en-US" sz="2000" dirty="0"/>
              <a:t>月</a:t>
            </a:r>
            <a:r>
              <a:rPr lang="en-US" altLang="zh-CN" sz="2000" dirty="0"/>
              <a:t>15</a:t>
            </a:r>
            <a:r>
              <a:rPr lang="zh-CN" altLang="en-US" sz="2000" dirty="0"/>
              <a:t>日下午，国家发展改革委官网显示，国家发展改革委、国家能源局、工业和信息化部等六部门发布关于印发《电动汽车充电设施服务能力</a:t>
            </a:r>
            <a:r>
              <a:rPr lang="en-US" altLang="zh-CN" sz="2000" dirty="0"/>
              <a:t>“</a:t>
            </a:r>
            <a:r>
              <a:rPr lang="zh-CN" altLang="en-US" sz="2000" dirty="0"/>
              <a:t>三年倍增</a:t>
            </a:r>
            <a:r>
              <a:rPr lang="en-US" altLang="zh-CN" sz="2000" dirty="0"/>
              <a:t>”</a:t>
            </a:r>
            <a:r>
              <a:rPr lang="zh-CN" altLang="en-US" sz="2000" dirty="0"/>
              <a:t>行动方案（</a:t>
            </a:r>
            <a:r>
              <a:rPr lang="en-US" altLang="zh-CN" sz="2000" dirty="0"/>
              <a:t>2025—2027</a:t>
            </a:r>
            <a:r>
              <a:rPr lang="zh-CN" altLang="en-US" sz="2000" dirty="0"/>
              <a:t>年）》。方案提到，到</a:t>
            </a:r>
            <a:r>
              <a:rPr lang="en-US" altLang="zh-CN" sz="2000" dirty="0"/>
              <a:t>2027</a:t>
            </a:r>
            <a:r>
              <a:rPr lang="zh-CN" altLang="en-US" sz="2000" dirty="0"/>
              <a:t>年底，在全国范围内建成</a:t>
            </a:r>
            <a:r>
              <a:rPr lang="en-US" altLang="zh-CN" sz="2000" dirty="0"/>
              <a:t>2800</a:t>
            </a:r>
            <a:r>
              <a:rPr lang="zh-CN" altLang="en-US" sz="2000" dirty="0"/>
              <a:t>万个充电设施，提供超</a:t>
            </a:r>
            <a:r>
              <a:rPr lang="en-US" altLang="zh-CN" sz="2000" dirty="0"/>
              <a:t>3</a:t>
            </a:r>
            <a:r>
              <a:rPr lang="zh-CN" altLang="en-US" sz="2000" dirty="0"/>
              <a:t>亿千瓦的公共充电容量，满足超过</a:t>
            </a:r>
            <a:r>
              <a:rPr lang="en-US" altLang="zh-CN" sz="2000" dirty="0"/>
              <a:t>8000</a:t>
            </a:r>
            <a:r>
              <a:rPr lang="zh-CN" altLang="en-US" sz="2000" dirty="0"/>
              <a:t>万辆电动汽车充电需求，实现充电服务能力的翻倍增长。</a:t>
            </a:r>
            <a:endParaRPr lang="zh-CN" altLang="en-US" sz="2000" dirty="0"/>
          </a:p>
          <a:p>
            <a:endParaRPr lang="zh-CN" altLang="en-US" sz="2000" dirty="0"/>
          </a:p>
          <a:p>
            <a:r>
              <a:rPr lang="en-US" altLang="zh-CN" sz="2000" dirty="0"/>
              <a:t>2</a:t>
            </a:r>
            <a:r>
              <a:rPr lang="zh-CN" altLang="en-US" sz="2000" dirty="0"/>
              <a:t>、</a:t>
            </a:r>
            <a:r>
              <a:rPr lang="en-US" altLang="zh-CN" sz="2000" dirty="0"/>
              <a:t>AI </a:t>
            </a:r>
            <a:r>
              <a:rPr lang="zh-CN" altLang="en-US" sz="2000" dirty="0"/>
              <a:t>芯片：</a:t>
            </a:r>
            <a:endParaRPr lang="zh-CN" altLang="en-US" sz="2000" dirty="0"/>
          </a:p>
          <a:p>
            <a:r>
              <a:rPr lang="zh-CN" altLang="en-US" sz="2000" dirty="0"/>
              <a:t>当地时间</a:t>
            </a:r>
            <a:r>
              <a:rPr lang="en-US" altLang="zh-CN" sz="2000" dirty="0"/>
              <a:t>10</a:t>
            </a:r>
            <a:r>
              <a:rPr lang="zh-CN" altLang="en-US" sz="2000" dirty="0"/>
              <a:t>月</a:t>
            </a:r>
            <a:r>
              <a:rPr lang="en-US" altLang="zh-CN" sz="2000" dirty="0"/>
              <a:t>14</a:t>
            </a:r>
            <a:r>
              <a:rPr lang="zh-CN" altLang="en-US" sz="2000" dirty="0"/>
              <a:t>日，云服务供应商甲骨文（</a:t>
            </a:r>
            <a:r>
              <a:rPr lang="en-US" altLang="zh-CN" sz="2000" dirty="0"/>
              <a:t>Oracle</a:t>
            </a:r>
            <a:r>
              <a:rPr lang="zh-CN" altLang="en-US" sz="2000" dirty="0"/>
              <a:t>）和</a:t>
            </a:r>
            <a:r>
              <a:rPr lang="en-US" altLang="zh-CN" sz="2000" dirty="0"/>
              <a:t>AMD</a:t>
            </a:r>
            <a:r>
              <a:rPr lang="zh-CN" altLang="en-US" sz="2000" dirty="0"/>
              <a:t>宣布扩大合作，甲骨文将从</a:t>
            </a:r>
            <a:r>
              <a:rPr lang="en-US" altLang="zh-CN" sz="2000" dirty="0"/>
              <a:t>2026</a:t>
            </a:r>
            <a:r>
              <a:rPr lang="zh-CN" altLang="en-US" sz="2000" dirty="0"/>
              <a:t>年第三季度起在其数据中心中部署</a:t>
            </a:r>
            <a:r>
              <a:rPr lang="en-US" altLang="zh-CN" sz="2000" dirty="0"/>
              <a:t>5</a:t>
            </a:r>
            <a:r>
              <a:rPr lang="zh-CN" altLang="en-US" sz="2000" dirty="0"/>
              <a:t>万块来自</a:t>
            </a:r>
            <a:r>
              <a:rPr lang="en-US" altLang="zh-CN" sz="2000" dirty="0"/>
              <a:t>AMD</a:t>
            </a:r>
            <a:r>
              <a:rPr lang="zh-CN" altLang="en-US" sz="2000" dirty="0"/>
              <a:t>的</a:t>
            </a:r>
            <a:r>
              <a:rPr lang="en-US" altLang="zh-CN" sz="2000" dirty="0"/>
              <a:t>InstinctMI450</a:t>
            </a:r>
            <a:r>
              <a:rPr lang="zh-CN" altLang="en-US" sz="2000" dirty="0"/>
              <a:t>芯片，采用</a:t>
            </a:r>
            <a:r>
              <a:rPr lang="en-US" altLang="zh-CN" sz="2000" dirty="0"/>
              <a:t>AMD</a:t>
            </a:r>
            <a:r>
              <a:rPr lang="zh-CN" altLang="en-US" sz="2000" dirty="0"/>
              <a:t>的下一代</a:t>
            </a:r>
            <a:r>
              <a:rPr lang="en-US" altLang="zh-CN" sz="2000" dirty="0"/>
              <a:t>“Helios”</a:t>
            </a:r>
            <a:r>
              <a:rPr lang="zh-CN" altLang="en-US" sz="2000" dirty="0"/>
              <a:t>机架设计，并计划在</a:t>
            </a:r>
            <a:r>
              <a:rPr lang="en-US" altLang="zh-CN" sz="2000" dirty="0"/>
              <a:t>2027</a:t>
            </a:r>
            <a:r>
              <a:rPr lang="zh-CN" altLang="en-US" sz="2000" dirty="0"/>
              <a:t>年之后进一步扩大部署规模。</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899775" cy="4636135"/>
          </a:xfrm>
          <a:prstGeom prst="rect">
            <a:avLst/>
          </a:prstGeom>
          <a:noFill/>
        </p:spPr>
        <p:txBody>
          <a:bodyPr wrap="square" rtlCol="0">
            <a:noAutofit/>
          </a:bodyPr>
          <a:lstStyle/>
          <a:p>
            <a:r>
              <a:rPr lang="en-US" altLang="zh-CN" sz="2000" dirty="0"/>
              <a:t>3</a:t>
            </a:r>
            <a:r>
              <a:rPr lang="zh-CN" altLang="en-US" sz="2000" dirty="0"/>
              <a:t>、消费电子：</a:t>
            </a:r>
            <a:endParaRPr lang="zh-CN" altLang="en-US" sz="2000" dirty="0"/>
          </a:p>
          <a:p>
            <a:endParaRPr lang="zh-CN" altLang="en-US" sz="2000" dirty="0"/>
          </a:p>
          <a:p>
            <a:r>
              <a:rPr lang="en-US" altLang="zh-CN" sz="2000" dirty="0"/>
              <a:t>10</a:t>
            </a:r>
            <a:r>
              <a:rPr lang="zh-CN" altLang="en-US" sz="2000" dirty="0"/>
              <a:t>月</a:t>
            </a:r>
            <a:r>
              <a:rPr lang="en-US" altLang="zh-CN" sz="2000" dirty="0"/>
              <a:t>15</a:t>
            </a:r>
            <a:r>
              <a:rPr lang="zh-CN" altLang="en-US" sz="2000" dirty="0"/>
              <a:t>日，工业和信息化部部长李乐成在北京会见美国苹果公司首席执行官蒂姆</a:t>
            </a:r>
            <a:r>
              <a:rPr lang="en-US" altLang="zh-CN" sz="2000" dirty="0"/>
              <a:t>·</a:t>
            </a:r>
            <a:r>
              <a:rPr lang="zh-CN" altLang="en-US" sz="2000" dirty="0"/>
              <a:t>库克，双方就苹果公司在华业务发展、加强电子信息领域合作等议题进行交流。库克感谢工业和信息化部对苹果公司在华发展的支持，表示将继续加大在华投资，进一步提高对华合作层次和水平，实现互利共赢发展。</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8250" y="189865"/>
            <a:ext cx="3510280"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浪尖淘金</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347345" y="960755"/>
            <a:ext cx="11282045" cy="518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46075" y="843280"/>
            <a:ext cx="11350625" cy="535749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1220</Words>
  <Application>WPS 演示</Application>
  <PresentationFormat>宽屏</PresentationFormat>
  <Paragraphs>90</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方正宝黑体 简 Medium</vt:lpstr>
      <vt:lpstr>汉仪雅酷黑简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298</cp:revision>
  <dcterms:created xsi:type="dcterms:W3CDTF">2024-06-11T06:30:00Z</dcterms:created>
  <dcterms:modified xsi:type="dcterms:W3CDTF">2025-10-16T01:01:50Z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2052-12.1.0.22529</vt:lpwstr>
  </property>
</Properties>
</file>