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272" r:id="rId13"/>
    <p:sldId id="4270" r:id="rId14"/>
    <p:sldId id="4278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r>
              <a:rPr lang="zh-CN" altLang="en-US" sz="2000" dirty="0"/>
              <a:t>近日，中国创新药市场</a:t>
            </a:r>
            <a:r>
              <a:rPr lang="en-US" altLang="zh-CN" sz="2000" dirty="0"/>
              <a:t>BD</a:t>
            </a:r>
            <a:r>
              <a:rPr lang="zh-CN" altLang="en-US" sz="2000" dirty="0"/>
              <a:t>交易密集发生，翰森制药、普瑞金、维立志博、奥赛康、海和药物五家企业相继宣布达成</a:t>
            </a:r>
            <a:r>
              <a:rPr lang="en-US" altLang="zh-CN" sz="2000" dirty="0"/>
              <a:t>BD</a:t>
            </a:r>
            <a:r>
              <a:rPr lang="zh-CN" altLang="en-US" sz="2000" dirty="0"/>
              <a:t>授权交易，涉及</a:t>
            </a:r>
            <a:r>
              <a:rPr lang="en-US" altLang="zh-CN" sz="2000" dirty="0"/>
              <a:t>ADC</a:t>
            </a:r>
            <a:r>
              <a:rPr lang="zh-CN" altLang="en-US" sz="2000" dirty="0"/>
              <a:t>、细胞治疗、自免及实体瘤稀缺靶点药物等核心赛道，总金额达数十亿美元。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、风电：</a:t>
            </a:r>
            <a:endParaRPr lang="zh-CN" altLang="en-US" sz="2000" dirty="0"/>
          </a:p>
          <a:p>
            <a:r>
              <a:rPr lang="zh-CN" altLang="en-US" sz="2000" dirty="0"/>
              <a:t>财政部发布调整风力发电等增值税政策，其中提到自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日起至</a:t>
            </a:r>
            <a:r>
              <a:rPr lang="en-US" altLang="zh-CN" sz="2000" dirty="0"/>
              <a:t>2027</a:t>
            </a:r>
            <a:r>
              <a:rPr lang="zh-CN" altLang="en-US" sz="2000" dirty="0"/>
              <a:t>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日，对纳税人销售自产的利用海上风力生产的电力产品，实行增值税即征即退</a:t>
            </a:r>
            <a:r>
              <a:rPr lang="en-US" altLang="zh-CN" sz="2000" dirty="0"/>
              <a:t>50%</a:t>
            </a:r>
            <a:r>
              <a:rPr lang="zh-CN" altLang="en-US" sz="2000" dirty="0"/>
              <a:t>的政策。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日前国务院已核准但尚未正式商业投产的核电机组，核力发电企业生产销售电力产品，自正式商业投产次月起</a:t>
            </a:r>
            <a:r>
              <a:rPr lang="en-US" altLang="zh-CN" sz="2000" dirty="0"/>
              <a:t>10</a:t>
            </a:r>
            <a:r>
              <a:rPr lang="zh-CN" altLang="en-US" sz="2000" dirty="0"/>
              <a:t>个年度内，实行增值税先征后退政策，退税比例为已入库税款的</a:t>
            </a:r>
            <a:r>
              <a:rPr lang="en-US" altLang="zh-CN" sz="2000" dirty="0"/>
              <a:t>50%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工信部办公厅日前向各单位下发关于开展城域</a:t>
            </a:r>
            <a:r>
              <a:rPr lang="en-US" altLang="zh-CN" sz="2000" dirty="0"/>
              <a:t>“</a:t>
            </a:r>
            <a:r>
              <a:rPr lang="zh-CN" altLang="en-US" sz="2000" dirty="0"/>
              <a:t>毫秒用算</a:t>
            </a:r>
            <a:r>
              <a:rPr lang="en-US" altLang="zh-CN" sz="2000" dirty="0"/>
              <a:t>”</a:t>
            </a:r>
            <a:r>
              <a:rPr lang="zh-CN" altLang="en-US" sz="2000" dirty="0"/>
              <a:t>专项行动的通知。其中提到，需开展小颗粒光传送网（</a:t>
            </a:r>
            <a:r>
              <a:rPr lang="en-US" altLang="zh-CN" sz="2000" dirty="0"/>
              <a:t>OTN</a:t>
            </a:r>
            <a:r>
              <a:rPr lang="zh-CN" altLang="en-US" sz="2000" dirty="0"/>
              <a:t>）、确定性网络等新技术验证；推动算力中心全光交换（</a:t>
            </a:r>
            <a:r>
              <a:rPr lang="en-US" altLang="zh-CN" sz="2000" dirty="0"/>
              <a:t>OCS</a:t>
            </a:r>
            <a:r>
              <a:rPr lang="zh-CN" altLang="en-US" sz="2000" dirty="0"/>
              <a:t>）、光电融合组网等技术应用部署。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843280"/>
            <a:ext cx="11350625" cy="535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宽屏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301</cp:revision>
  <dcterms:created xsi:type="dcterms:W3CDTF">2024-06-11T06:30:00Z</dcterms:created>
  <dcterms:modified xsi:type="dcterms:W3CDTF">2025-10-20T06:00:00Z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2052-12.1.0.23125</vt:lpwstr>
  </property>
</Properties>
</file>