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63" r:id="rId3"/>
    <p:sldId id="4274" r:id="rId4"/>
    <p:sldId id="4357" r:id="rId5"/>
    <p:sldId id="4272" r:id="rId6"/>
    <p:sldId id="4270" r:id="rId7"/>
    <p:sldId id="4278" r:id="rId8"/>
    <p:sldId id="4340" r:id="rId9"/>
    <p:sldId id="4339" r:id="rId10"/>
    <p:sldId id="4269" r:id="rId11"/>
    <p:sldId id="4268" r:id="rId12"/>
    <p:sldId id="4271" r:id="rId13"/>
    <p:sldId id="1341" r:id="rId14"/>
    <p:sldId id="4241" r:id="rId15"/>
    <p:sldId id="4250" r:id="rId16"/>
    <p:sldId id="4256" r:id="rId17"/>
    <p:sldId id="4259" r:id="rId18"/>
    <p:sldId id="4260" r:id="rId19"/>
    <p:sldId id="4261" r:id="rId20"/>
    <p:sldId id="4264" r:id="rId21"/>
    <p:sldId id="270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33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.xml"/><Relationship Id="rId3" Type="http://schemas.openxmlformats.org/officeDocument/2006/relationships/image" Target="../media/image16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9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0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2.xml"/><Relationship Id="rId2" Type="http://schemas.openxmlformats.org/officeDocument/2006/relationships/image" Target="../media/image25.png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牛市在怀疑中上行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2024.10.22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08100" y="1595755"/>
            <a:ext cx="100095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、三板斧：热点方向（芯片半导体等大科技）的上升回档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、控盘双突破（股价突破年线、半年线），走向上的趋势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、结合业绩、留意三季报预告，指标择时操作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当前的操作策略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417830" y="330200"/>
            <a:ext cx="10702925" cy="6181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明日前瞻二维码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6625" y="2000250"/>
            <a:ext cx="2571750" cy="2552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486535"/>
            <a:ext cx="7807325" cy="4272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COMMONDATA" val="eyJoZGlkIjoiOTAzOTQ3MTIxNjU3MzE4MjhmYTQyMTMwMmMzMTJiOWQifQ=="/>
  <p:tag name="commondata" val="eyJoZGlkIjoiNjMzMjYwMjkzODUxNmM2MmM0YjA0NGU5OGU1OGIwOGM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950</Words>
  <Application>WPS 演示</Application>
  <PresentationFormat>宽屏</PresentationFormat>
  <Paragraphs>83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明日前瞻二维码</vt:lpstr>
      <vt:lpstr>风口阻击二维码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51</cp:revision>
  <dcterms:created xsi:type="dcterms:W3CDTF">2024-06-11T06:30:00Z</dcterms:created>
  <dcterms:modified xsi:type="dcterms:W3CDTF">2024-10-22T04:29:52Z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2052-12.1.0.18608</vt:lpwstr>
  </property>
</Properties>
</file>