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272" r:id="rId13"/>
    <p:sldId id="4270" r:id="rId14"/>
    <p:sldId id="4278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、国企改革：</a:t>
            </a:r>
            <a:endParaRPr lang="zh-CN" altLang="en-US" sz="2000" dirty="0"/>
          </a:p>
          <a:p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日，湖北省委副书记、省长李殿勋指出，要进一步深化认识，更加深刻把握</a:t>
            </a:r>
            <a:r>
              <a:rPr lang="en-US" altLang="zh-CN" sz="2000" dirty="0"/>
              <a:t>“</a:t>
            </a:r>
            <a:r>
              <a:rPr lang="zh-CN" altLang="en-US" sz="2000" dirty="0"/>
              <a:t>一切国有资源尽可能资产化、一切国有资产尽可能证券化、一切国有资金尽可能杠杆化</a:t>
            </a:r>
            <a:r>
              <a:rPr lang="en-US" altLang="zh-CN" sz="2000" dirty="0"/>
              <a:t>”</a:t>
            </a:r>
            <a:r>
              <a:rPr lang="zh-CN" altLang="en-US" sz="2000" dirty="0"/>
              <a:t>三项原则，更加科学运用</a:t>
            </a:r>
            <a:r>
              <a:rPr lang="en-US" altLang="zh-CN" sz="2000" dirty="0"/>
              <a:t>“</a:t>
            </a:r>
            <a:r>
              <a:rPr lang="zh-CN" altLang="en-US" sz="2000" dirty="0"/>
              <a:t>能用则用、不用则售、不售则租、能融则融</a:t>
            </a:r>
            <a:r>
              <a:rPr lang="en-US" altLang="zh-CN" sz="2000" dirty="0"/>
              <a:t>”</a:t>
            </a:r>
            <a:r>
              <a:rPr lang="zh-CN" altLang="en-US" sz="2000" dirty="0"/>
              <a:t>四种方式，进一步推动全省国有</a:t>
            </a:r>
            <a:r>
              <a:rPr lang="en-US" altLang="zh-CN" sz="2000" dirty="0"/>
              <a:t>“</a:t>
            </a:r>
            <a:r>
              <a:rPr lang="zh-CN" altLang="en-US" sz="2000" dirty="0"/>
              <a:t>三资</a:t>
            </a:r>
            <a:r>
              <a:rPr lang="en-US" altLang="zh-CN" sz="2000" dirty="0"/>
              <a:t>”</a:t>
            </a:r>
            <a:r>
              <a:rPr lang="zh-CN" altLang="en-US" sz="2000" dirty="0"/>
              <a:t>管理改革取得更大成效。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、深地经济：</a:t>
            </a:r>
            <a:endParaRPr lang="zh-CN" altLang="en-US" sz="2000" dirty="0"/>
          </a:p>
          <a:p>
            <a:r>
              <a:rPr lang="zh-CN" altLang="en-US" sz="2000" dirty="0"/>
              <a:t>近日，自然资源部表示，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期间，自然资源标准化工作将聚焦：加快抢占深海、深地等新兴和未来产业的标准化制高点。随着陆地浅部资源的日益枯竭，向地球深部要资源、要空间已成为国家发展的重大战略方向。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广东省人民政府办公厅印发《广东省人工智能赋能制造业高质量发展行动方案（</a:t>
            </a:r>
            <a:r>
              <a:rPr lang="en-US" altLang="zh-CN" sz="2000" dirty="0"/>
              <a:t>2025—2027</a:t>
            </a:r>
            <a:r>
              <a:rPr lang="zh-CN" altLang="en-US" sz="2000" dirty="0"/>
              <a:t>年）》，其中提到支持企业利用韶关数据中心集群、各地市算力基础设施等各类智算资源，训练开发工业模型。支持工业企业等企业建设边缘数据中心，推动端侧设备智能化升级。该方案还强调推进核心软件攻关等工程，实施一批技术攻关项目，推动人工智能赋能重点工业软件迭代升级，以及人工智能与工业互联网的协同赋能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843280"/>
            <a:ext cx="11350625" cy="535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宽屏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方正宝黑体 简 Medium</vt:lpstr>
      <vt:lpstr>汉仪雅酷黑简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302</cp:revision>
  <dcterms:created xsi:type="dcterms:W3CDTF">2024-06-11T06:30:00Z</dcterms:created>
  <dcterms:modified xsi:type="dcterms:W3CDTF">2025-10-22T01:05:20Z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