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272" r:id="rId13"/>
    <p:sldId id="4270" r:id="rId14"/>
    <p:sldId id="4278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市场进入箱体区间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、深圳本地股：</a:t>
            </a:r>
            <a:endParaRPr lang="zh-CN" altLang="en-US" sz="2000" dirty="0"/>
          </a:p>
          <a:p>
            <a:r>
              <a:rPr lang="zh-CN" altLang="en-US" sz="2000" dirty="0"/>
              <a:t>深圳市地方金融管理局等多部门印发《深圳市推动并购重组高质量发展行动方案（</a:t>
            </a:r>
            <a:r>
              <a:rPr lang="en-US" altLang="zh-CN" sz="2000" dirty="0"/>
              <a:t>2025—2027</a:t>
            </a:r>
            <a:r>
              <a:rPr lang="zh-CN" altLang="en-US" sz="2000" dirty="0"/>
              <a:t>年）》，其中提出，力争到</a:t>
            </a:r>
            <a:r>
              <a:rPr lang="en-US" altLang="zh-CN" sz="2000" dirty="0"/>
              <a:t>2027</a:t>
            </a:r>
            <a:r>
              <a:rPr lang="zh-CN" altLang="en-US" sz="2000" dirty="0"/>
              <a:t>年底，辖区上市公司质量全面提升，境内外上市公司总市值突破</a:t>
            </a:r>
            <a:r>
              <a:rPr lang="en-US" altLang="zh-CN" sz="2000" dirty="0"/>
              <a:t>20</a:t>
            </a:r>
            <a:r>
              <a:rPr lang="zh-CN" altLang="en-US" sz="2000" dirty="0"/>
              <a:t>万亿元，培育形成千亿级市值企业</a:t>
            </a:r>
            <a:r>
              <a:rPr lang="en-US" altLang="zh-CN" sz="2000" dirty="0"/>
              <a:t>20</a:t>
            </a:r>
            <a:r>
              <a:rPr lang="zh-CN" altLang="en-US" sz="2000" dirty="0"/>
              <a:t>家。行动方案支持集成电路、人工智能、新能源、生物医药等战略性新兴产业领域开展上下游并购重组，以及加快实施国有企业战略性重组和专业化整合。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、风电：</a:t>
            </a:r>
            <a:endParaRPr lang="zh-CN" altLang="en-US" sz="2000" dirty="0"/>
          </a:p>
          <a:p>
            <a:r>
              <a:rPr lang="zh-CN" altLang="en-US" sz="2000" dirty="0"/>
              <a:t>消息面上，为期三天的</a:t>
            </a:r>
            <a:r>
              <a:rPr lang="en-US" altLang="zh-CN" sz="2000" dirty="0"/>
              <a:t>2025</a:t>
            </a:r>
            <a:r>
              <a:rPr lang="zh-CN" altLang="en-US" sz="2000" dirty="0"/>
              <a:t>北京国际风能大会暨展览会即将落幕。而在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日的开幕式上，《风能北京宣言</a:t>
            </a:r>
            <a:r>
              <a:rPr lang="en-US" altLang="zh-CN" sz="2000" dirty="0"/>
              <a:t>2.0</a:t>
            </a:r>
            <a:r>
              <a:rPr lang="zh-CN" altLang="en-US" sz="2000" dirty="0"/>
              <a:t>》正式发布，其中提出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期间风电年新增装机容量不低于</a:t>
            </a:r>
            <a:r>
              <a:rPr lang="en-US" altLang="zh-CN" sz="2000" dirty="0"/>
              <a:t>1.2</a:t>
            </a:r>
            <a:r>
              <a:rPr lang="zh-CN" altLang="en-US" sz="2000" dirty="0"/>
              <a:t>亿千瓦，其中海上风电年新增装机容量不低于</a:t>
            </a:r>
            <a:r>
              <a:rPr lang="en-US" altLang="zh-CN" sz="2000" dirty="0"/>
              <a:t>1500</a:t>
            </a:r>
            <a:r>
              <a:rPr lang="zh-CN" altLang="en-US" sz="2000" dirty="0"/>
              <a:t>万千瓦。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日，工信部公开征求对《算力标准体系建设指南（</a:t>
            </a:r>
            <a:r>
              <a:rPr lang="en-US" altLang="zh-CN" sz="2000" dirty="0"/>
              <a:t>2025</a:t>
            </a:r>
            <a:r>
              <a:rPr lang="zh-CN" altLang="en-US" sz="2000" dirty="0"/>
              <a:t>版）》（征求意见稿）的意见。征求意见稿提出，到</a:t>
            </a:r>
            <a:r>
              <a:rPr lang="en-US" altLang="zh-CN" sz="2000" dirty="0"/>
              <a:t>2027</a:t>
            </a:r>
            <a:r>
              <a:rPr lang="zh-CN" altLang="en-US" sz="2000" dirty="0"/>
              <a:t>年，围绕基础通用、算力设施、算力设备、算网融合、算力互联、算力平台、算力应用、算力安全、绿色低碳等方面制修订</a:t>
            </a:r>
            <a:r>
              <a:rPr lang="en-US" altLang="zh-CN" sz="2000" dirty="0"/>
              <a:t>50</a:t>
            </a:r>
            <a:r>
              <a:rPr lang="zh-CN" altLang="en-US" sz="2000" dirty="0"/>
              <a:t>项以上标准，有效推动算力标准体系建设。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843280"/>
            <a:ext cx="11350625" cy="535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WPS 演示</Application>
  <PresentationFormat>宽屏</PresentationFormat>
  <Paragraphs>91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303</cp:revision>
  <dcterms:created xsi:type="dcterms:W3CDTF">2024-06-11T06:30:00Z</dcterms:created>
  <dcterms:modified xsi:type="dcterms:W3CDTF">2025-10-23T00:53:06Z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