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3" r:id="rId3"/>
    <p:sldId id="4274" r:id="rId4"/>
    <p:sldId id="4357" r:id="rId5"/>
    <p:sldId id="4272" r:id="rId6"/>
    <p:sldId id="4270" r:id="rId7"/>
    <p:sldId id="4278" r:id="rId8"/>
    <p:sldId id="4340" r:id="rId9"/>
    <p:sldId id="4339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270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5.png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牛市在怀疑中上行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2024.10.22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8100" y="1595755"/>
            <a:ext cx="10009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、三板斧：热点方向（芯片半导体等大科技）的上升回档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、结合业绩、留意三季报预告，指标择时操作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774065" y="605155"/>
            <a:ext cx="10653395" cy="5648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WPS 演示</Application>
  <PresentationFormat>宽屏</PresentationFormat>
  <Paragraphs>83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52</cp:revision>
  <dcterms:created xsi:type="dcterms:W3CDTF">2024-06-11T06:30:00Z</dcterms:created>
  <dcterms:modified xsi:type="dcterms:W3CDTF">2024-10-24T04:41:32Z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2052-12.1.0.18608</vt:lpwstr>
  </property>
</Properties>
</file>