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391" r:id="rId6"/>
    <p:sldId id="4440" r:id="rId7"/>
    <p:sldId id="4442" r:id="rId8"/>
    <p:sldId id="4448" r:id="rId9"/>
    <p:sldId id="4450" r:id="rId10"/>
    <p:sldId id="4444" r:id="rId11"/>
    <p:sldId id="1341" r:id="rId12"/>
    <p:sldId id="4272" r:id="rId13"/>
    <p:sldId id="4270" r:id="rId14"/>
    <p:sldId id="4278" r:id="rId15"/>
    <p:sldId id="4269" r:id="rId16"/>
    <p:sldId id="4241" r:id="rId17"/>
    <p:sldId id="270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3" Type="http://schemas.openxmlformats.org/officeDocument/2006/relationships/tags" Target="tags/tag2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8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0.xml"/><Relationship Id="rId2" Type="http://schemas.openxmlformats.org/officeDocument/2006/relationships/image" Target="../media/image13.png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7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市场进入箱体区间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81680" y="925830"/>
            <a:ext cx="6935470" cy="54127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1275" y="734695"/>
            <a:ext cx="9867900" cy="54324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38682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、石油：</a:t>
            </a:r>
            <a:endParaRPr lang="zh-CN" altLang="en-US" sz="2000" dirty="0"/>
          </a:p>
          <a:p>
            <a:r>
              <a:rPr lang="en-US" altLang="zh-CN" sz="2000" dirty="0"/>
              <a:t>WTI</a:t>
            </a:r>
            <a:r>
              <a:rPr lang="zh-CN" altLang="en-US" sz="2000" dirty="0"/>
              <a:t>原油、</a:t>
            </a:r>
            <a:r>
              <a:rPr lang="en-US" altLang="zh-CN" sz="2000" dirty="0"/>
              <a:t>ICE</a:t>
            </a:r>
            <a:r>
              <a:rPr lang="zh-CN" altLang="en-US" sz="2000" dirty="0"/>
              <a:t>布油昨夜盘中涨幅一度超过</a:t>
            </a:r>
            <a:r>
              <a:rPr lang="en-US" altLang="zh-CN" sz="2000" dirty="0"/>
              <a:t>5%</a:t>
            </a:r>
            <a:r>
              <a:rPr lang="zh-CN" altLang="en-US" sz="2000" dirty="0"/>
              <a:t>。上涨原因或因为美国对俄罗斯的系列举措。当地时间</a:t>
            </a:r>
            <a:r>
              <a:rPr lang="en-US" altLang="zh-CN" sz="2000" dirty="0"/>
              <a:t>22</a:t>
            </a:r>
            <a:r>
              <a:rPr lang="zh-CN" altLang="en-US" sz="2000" dirty="0"/>
              <a:t>日，美国宣布制裁俄罗斯最大的两家石油企业。另外，美国总统特朗普同日表示，他已取消美俄领导人近期会晤计划。分析人士指出，特朗普的最新言论，以及对俄石油企业的制裁措施，标志着特朗普对俄态度发生了大转变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、量子科技：</a:t>
            </a:r>
            <a:endParaRPr lang="zh-CN" altLang="en-US" sz="2000" dirty="0"/>
          </a:p>
          <a:p>
            <a:r>
              <a:rPr lang="zh-CN" altLang="en-US" sz="2000" dirty="0"/>
              <a:t>据媒体报道，美国谷歌量子人工智能（</a:t>
            </a:r>
            <a:r>
              <a:rPr lang="en-US" altLang="zh-CN" sz="2000" dirty="0"/>
              <a:t>AI</a:t>
            </a:r>
            <a:r>
              <a:rPr lang="zh-CN" altLang="en-US" sz="2000" dirty="0"/>
              <a:t>）实验室研究团队</a:t>
            </a:r>
            <a:r>
              <a:rPr lang="en-US" altLang="zh-CN" sz="2000" dirty="0"/>
              <a:t>22</a:t>
            </a:r>
            <a:r>
              <a:rPr lang="zh-CN" altLang="en-US" sz="2000" dirty="0"/>
              <a:t>日在英国《自然》杂志上发表论文宣布，在谷歌自研的适用于量子计算机的</a:t>
            </a:r>
            <a:r>
              <a:rPr lang="en-US" altLang="zh-CN" sz="2000" dirty="0"/>
              <a:t>“</a:t>
            </a:r>
            <a:r>
              <a:rPr lang="zh-CN" altLang="en-US" sz="2000" dirty="0"/>
              <a:t>威洛</a:t>
            </a:r>
            <a:r>
              <a:rPr lang="en-US" altLang="zh-CN" sz="2000" dirty="0"/>
              <a:t>”</a:t>
            </a:r>
            <a:r>
              <a:rPr lang="zh-CN" altLang="en-US" sz="2000" dirty="0"/>
              <a:t>芯片上，其新研发的</a:t>
            </a:r>
            <a:r>
              <a:rPr lang="en-US" altLang="zh-CN" sz="2000" dirty="0"/>
              <a:t>“</a:t>
            </a:r>
            <a:r>
              <a:rPr lang="zh-CN" altLang="en-US" sz="2000" dirty="0"/>
              <a:t>量子回声</a:t>
            </a:r>
            <a:r>
              <a:rPr lang="en-US" altLang="zh-CN" sz="2000" dirty="0"/>
              <a:t>”</a:t>
            </a:r>
            <a:r>
              <a:rPr lang="zh-CN" altLang="en-US" sz="2000" dirty="0"/>
              <a:t>算法实现了首个可验证的量子优势。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760" y="974725"/>
            <a:ext cx="1089977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、固态电池：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工业和信息化部装备工业发展中心党委书记、副主任柳新岩</a:t>
            </a:r>
            <a:r>
              <a:rPr lang="en-US" altLang="zh-CN" sz="2000" dirty="0"/>
              <a:t>23</a:t>
            </a:r>
            <a:r>
              <a:rPr lang="zh-CN" altLang="en-US" sz="2000" dirty="0"/>
              <a:t>日在</a:t>
            </a:r>
            <a:r>
              <a:rPr lang="en-US" altLang="zh-CN" sz="2000" dirty="0"/>
              <a:t>2025</a:t>
            </a:r>
            <a:r>
              <a:rPr lang="zh-CN" altLang="en-US" sz="2000" dirty="0"/>
              <a:t>新能源电池产业发展大会上表示，要强化技术创新引领，系统布局新型材料体系、全固态电池、金属空气电池等新一代电池研发工作，加速新技术的落地转化、产业化进程。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经传好课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735" y="860425"/>
            <a:ext cx="11184255" cy="51174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48250" y="189865"/>
            <a:ext cx="351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浪尖淘金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345" y="960755"/>
            <a:ext cx="11282045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75" y="843280"/>
            <a:ext cx="11350625" cy="53574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1142</Words>
  <Application>WPS 演示</Application>
  <PresentationFormat>宽屏</PresentationFormat>
  <Paragraphs>90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宋体</vt:lpstr>
      <vt:lpstr>Wingdings</vt:lpstr>
      <vt:lpstr>思源黑体 CN Medium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十二猪肠</cp:lastModifiedBy>
  <cp:revision>305</cp:revision>
  <dcterms:created xsi:type="dcterms:W3CDTF">2024-06-11T06:30:00Z</dcterms:created>
  <dcterms:modified xsi:type="dcterms:W3CDTF">2025-10-24T04:55:04Z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2052-12.1.0.23125</vt:lpwstr>
  </property>
</Properties>
</file>